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222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206.xml"/>
  <Override ContentType="application/vnd.openxmlformats-officedocument.presentationml.notesSlide+xml" PartName="/ppt/notesSlides/notesSlide23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6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202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29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225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213.xml"/>
  <Override ContentType="application/vnd.openxmlformats-officedocument.presentationml.notesSlide+xml" PartName="/ppt/notesSlides/notesSlide2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231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0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95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217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2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99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21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224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207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8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3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20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16.xml"/>
  <Override ContentType="application/vnd.openxmlformats-officedocument.presentationml.notesSlide+xml" PartName="/ppt/notesSlides/notesSlide227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98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21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20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212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93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21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205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233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97.xml"/>
  <Override ContentType="application/vnd.openxmlformats-officedocument.presentationml.notesSlide+xml" PartName="/ppt/notesSlides/notesSlide22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226.xml"/>
  <Override ContentType="application/vnd.openxmlformats-officedocument.presentationml.notesSlide+xml" PartName="/ppt/notesSlides/notesSlide200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09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11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199.xml"/>
  <Override ContentType="application/vnd.openxmlformats-officedocument.presentationml.slide+xml" PartName="/ppt/slides/slide210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202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217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233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229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141.xml"/>
  <Override ContentType="application/vnd.openxmlformats-officedocument.presentationml.slide+xml" PartName="/ppt/slides/slide82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214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206.xml"/>
  <Override ContentType="application/vnd.openxmlformats-officedocument.presentationml.slide+xml" PartName="/ppt/slides/slide55.xml"/>
  <Override ContentType="application/vnd.openxmlformats-officedocument.presentationml.slide+xml" PartName="/ppt/slides/slide195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59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225.xml"/>
  <Override ContentType="application/vnd.openxmlformats-officedocument.presentationml.slide+xml" PartName="/ppt/slides/slide180.xml"/>
  <Override ContentType="application/vnd.openxmlformats-officedocument.presentationml.slide+xml" PartName="/ppt/slides/slide18.xml"/>
  <Override ContentType="application/vnd.openxmlformats-officedocument.presentationml.slide+xml" PartName="/ppt/slides/slide201.xml"/>
  <Override ContentType="application/vnd.openxmlformats-officedocument.presentationml.slide+xml" PartName="/ppt/slides/slide52.xml"/>
  <Override ContentType="application/vnd.openxmlformats-officedocument.presentationml.slide+xml" PartName="/ppt/slides/slide95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211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67.xml"/>
  <Override ContentType="application/vnd.openxmlformats-officedocument.presentationml.slide+xml" PartName="/ppt/slides/slide196.xml"/>
  <Override ContentType="application/vnd.openxmlformats-officedocument.presentationml.slide+xml" PartName="/ppt/slides/slide171.xml"/>
  <Override ContentType="application/vnd.openxmlformats-officedocument.presentationml.slide+xml" PartName="/ppt/slides/slide49.xml"/>
  <Override ContentType="application/vnd.openxmlformats-officedocument.presentationml.slide+xml" PartName="/ppt/slides/slide216.xml"/>
  <Override ContentType="application/vnd.openxmlformats-officedocument.presentationml.slide+xml" PartName="/ppt/slides/slide83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221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86.xml"/>
  <Override ContentType="application/vnd.openxmlformats-officedocument.presentationml.slide+xml" PartName="/ppt/slides/slide215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222.xml"/>
  <Override ContentType="application/vnd.openxmlformats-officedocument.presentationml.slide+xml" PartName="/ppt/slides/slide205.xml"/>
  <Override ContentType="application/vnd.openxmlformats-officedocument.presentationml.slide+xml" PartName="/ppt/slides/slide160.xml"/>
  <Override ContentType="application/vnd.openxmlformats-officedocument.presentationml.slide+xml" PartName="/ppt/slides/slide232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143.xml"/>
  <Override ContentType="application/vnd.openxmlformats-officedocument.presentationml.slide+xml" PartName="/ppt/slides/slide132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1.xml"/>
  <Override ContentType="application/vnd.openxmlformats-officedocument.presentationml.slide+xml" PartName="/ppt/slides/slide192.xml"/>
  <Override ContentType="application/vnd.openxmlformats-officedocument.presentationml.slide+xml" PartName="/ppt/slides/slide45.xml"/>
  <Override ContentType="application/vnd.openxmlformats-officedocument.presentationml.slide+xml" PartName="/ppt/slides/slide226.xml"/>
  <Override ContentType="application/vnd.openxmlformats-officedocument.presentationml.slide+xml" PartName="/ppt/slides/slide28.xml"/>
  <Override ContentType="application/vnd.openxmlformats-officedocument.presentationml.slide+xml" PartName="/ppt/slides/slide209.xml"/>
  <Override ContentType="application/vnd.openxmlformats-officedocument.presentationml.slide+xml" PartName="/ppt/slides/slide200.xml"/>
  <Override ContentType="application/vnd.openxmlformats-officedocument.presentationml.slide+xml" PartName="/ppt/slides/slide88.xml"/>
  <Override ContentType="application/vnd.openxmlformats-officedocument.presentationml.slide+xml" PartName="/ppt/slides/slide158.xml"/>
  <Override ContentType="application/vnd.openxmlformats-officedocument.presentationml.slide+xml" PartName="/ppt/slides/slide115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227.xml"/>
  <Override ContentType="application/vnd.openxmlformats-officedocument.presentationml.slide+xml" PartName="/ppt/slides/slide33.xml"/>
  <Override ContentType="application/vnd.openxmlformats-officedocument.presentationml.slide+xml" PartName="/ppt/slides/slide219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20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220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3.xml"/>
  <Override ContentType="application/vnd.openxmlformats-officedocument.presentationml.slide+xml" PartName="/ppt/slides/slide22.xml"/>
  <Override ContentType="application/vnd.openxmlformats-officedocument.presentationml.slide+xml" PartName="/ppt/slides/slide185.xml"/>
  <Override ContentType="application/vnd.openxmlformats-officedocument.presentationml.slide+xml" PartName="/ppt/slides/slide231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178.xml"/>
  <Override ContentType="application/vnd.openxmlformats-officedocument.presentationml.slide+xml" PartName="/ppt/slides/slide29.xml"/>
  <Override ContentType="application/vnd.openxmlformats-officedocument.presentationml.slide+xml" PartName="/ppt/slides/slide212.xml"/>
  <Override ContentType="application/vnd.openxmlformats-officedocument.presentationml.slide+xml" PartName="/ppt/slides/slide76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44.xml"/>
  <Override ContentType="application/vnd.openxmlformats-officedocument.presentationml.slide+xml" PartName="/ppt/slides/slide193.xml"/>
  <Override ContentType="application/vnd.openxmlformats-officedocument.presentationml.slide+xml" PartName="/ppt/slides/slide208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22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198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218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6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49.xml"/>
  <Override ContentType="application/vnd.openxmlformats-officedocument.presentationml.slide+xml" PartName="/ppt/slides/slide203.xml"/>
  <Override ContentType="application/vnd.openxmlformats-officedocument.presentationml.slide+xml" PartName="/ppt/slides/slide124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194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34.xml"/>
  <Override ContentType="application/vnd.openxmlformats-officedocument.presentationml.slide+xml" PartName="/ppt/slides/slide207.xml"/>
  <Override ContentType="application/vnd.openxmlformats-officedocument.presentationml.slide+xml" PartName="/ppt/slides/slide224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213.xml"/>
  <Override ContentType="application/vnd.openxmlformats-officedocument.presentationml.slide+xml" PartName="/ppt/slides/slide58.xml"/>
  <Override ContentType="application/vnd.openxmlformats-officedocument.presentationml.slide+xml" PartName="/ppt/slides/slide15.xml"/>
  <Override ContentType="application/vnd.openxmlformats-officedocument.presentationml.slide+xml" PartName="/ppt/slides/slide230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  <p:sldMasterId id="214748367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398" r:id="rId150"/>
    <p:sldId id="399" r:id="rId151"/>
    <p:sldId id="400" r:id="rId152"/>
    <p:sldId id="401" r:id="rId153"/>
    <p:sldId id="402" r:id="rId154"/>
    <p:sldId id="403" r:id="rId155"/>
    <p:sldId id="404" r:id="rId156"/>
    <p:sldId id="405" r:id="rId157"/>
    <p:sldId id="406" r:id="rId158"/>
    <p:sldId id="407" r:id="rId159"/>
    <p:sldId id="408" r:id="rId160"/>
    <p:sldId id="409" r:id="rId161"/>
    <p:sldId id="410" r:id="rId162"/>
    <p:sldId id="411" r:id="rId163"/>
    <p:sldId id="412" r:id="rId164"/>
    <p:sldId id="413" r:id="rId165"/>
    <p:sldId id="414" r:id="rId166"/>
    <p:sldId id="415" r:id="rId167"/>
    <p:sldId id="416" r:id="rId168"/>
    <p:sldId id="417" r:id="rId169"/>
    <p:sldId id="418" r:id="rId170"/>
    <p:sldId id="419" r:id="rId171"/>
    <p:sldId id="420" r:id="rId172"/>
    <p:sldId id="421" r:id="rId173"/>
    <p:sldId id="422" r:id="rId174"/>
    <p:sldId id="423" r:id="rId175"/>
    <p:sldId id="424" r:id="rId176"/>
    <p:sldId id="425" r:id="rId177"/>
    <p:sldId id="426" r:id="rId178"/>
    <p:sldId id="427" r:id="rId179"/>
    <p:sldId id="428" r:id="rId180"/>
    <p:sldId id="429" r:id="rId181"/>
    <p:sldId id="430" r:id="rId182"/>
    <p:sldId id="431" r:id="rId183"/>
    <p:sldId id="432" r:id="rId184"/>
    <p:sldId id="433" r:id="rId185"/>
    <p:sldId id="434" r:id="rId186"/>
    <p:sldId id="435" r:id="rId187"/>
    <p:sldId id="436" r:id="rId188"/>
    <p:sldId id="437" r:id="rId189"/>
    <p:sldId id="438" r:id="rId190"/>
    <p:sldId id="439" r:id="rId191"/>
    <p:sldId id="440" r:id="rId192"/>
    <p:sldId id="441" r:id="rId193"/>
    <p:sldId id="442" r:id="rId194"/>
    <p:sldId id="443" r:id="rId195"/>
    <p:sldId id="444" r:id="rId196"/>
    <p:sldId id="445" r:id="rId197"/>
    <p:sldId id="446" r:id="rId198"/>
    <p:sldId id="447" r:id="rId199"/>
    <p:sldId id="448" r:id="rId200"/>
    <p:sldId id="449" r:id="rId201"/>
    <p:sldId id="450" r:id="rId202"/>
    <p:sldId id="451" r:id="rId203"/>
    <p:sldId id="452" r:id="rId204"/>
    <p:sldId id="453" r:id="rId205"/>
    <p:sldId id="454" r:id="rId206"/>
    <p:sldId id="455" r:id="rId207"/>
    <p:sldId id="456" r:id="rId208"/>
    <p:sldId id="457" r:id="rId209"/>
    <p:sldId id="458" r:id="rId210"/>
    <p:sldId id="459" r:id="rId211"/>
    <p:sldId id="460" r:id="rId212"/>
    <p:sldId id="461" r:id="rId213"/>
    <p:sldId id="462" r:id="rId214"/>
    <p:sldId id="463" r:id="rId215"/>
    <p:sldId id="464" r:id="rId216"/>
    <p:sldId id="465" r:id="rId217"/>
    <p:sldId id="466" r:id="rId218"/>
    <p:sldId id="467" r:id="rId219"/>
    <p:sldId id="468" r:id="rId220"/>
    <p:sldId id="469" r:id="rId221"/>
    <p:sldId id="470" r:id="rId222"/>
    <p:sldId id="471" r:id="rId223"/>
    <p:sldId id="472" r:id="rId224"/>
    <p:sldId id="473" r:id="rId225"/>
    <p:sldId id="474" r:id="rId226"/>
    <p:sldId id="475" r:id="rId227"/>
    <p:sldId id="476" r:id="rId228"/>
    <p:sldId id="477" r:id="rId229"/>
    <p:sldId id="478" r:id="rId230"/>
    <p:sldId id="479" r:id="rId231"/>
    <p:sldId id="480" r:id="rId232"/>
    <p:sldId id="481" r:id="rId233"/>
    <p:sldId id="482" r:id="rId234"/>
    <p:sldId id="483" r:id="rId235"/>
    <p:sldId id="484" r:id="rId236"/>
    <p:sldId id="485" r:id="rId237"/>
    <p:sldId id="486" r:id="rId238"/>
    <p:sldId id="487" r:id="rId239"/>
    <p:sldId id="488" r:id="rId240"/>
  </p:sldIdLst>
  <p:sldSz cy="5143500" cx="9144000"/>
  <p:notesSz cx="6858000" cy="9144000"/>
  <p:embeddedFontLst>
    <p:embeddedFont>
      <p:font typeface="Tahoma"/>
      <p:regular r:id="rId241"/>
      <p:bold r:id="rId242"/>
    </p:embeddedFont>
    <p:embeddedFont>
      <p:font typeface="Oswald"/>
      <p:regular r:id="rId243"/>
      <p:bold r:id="rId2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63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5">
          <p15:clr>
            <a:srgbClr val="9AA0A6"/>
          </p15:clr>
        </p15:guide>
        <p15:guide id="4" pos="408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63" orient="horz"/>
        <p:guide pos="2880"/>
        <p:guide pos="1805" orient="horz"/>
        <p:guide pos="40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190" Type="http://schemas.openxmlformats.org/officeDocument/2006/relationships/slide" Target="slides/slide18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194" Type="http://schemas.openxmlformats.org/officeDocument/2006/relationships/slide" Target="slides/slide187.xml"/><Relationship Id="rId43" Type="http://schemas.openxmlformats.org/officeDocument/2006/relationships/slide" Target="slides/slide36.xml"/><Relationship Id="rId193" Type="http://schemas.openxmlformats.org/officeDocument/2006/relationships/slide" Target="slides/slide186.xml"/><Relationship Id="rId46" Type="http://schemas.openxmlformats.org/officeDocument/2006/relationships/slide" Target="slides/slide39.xml"/><Relationship Id="rId192" Type="http://schemas.openxmlformats.org/officeDocument/2006/relationships/slide" Target="slides/slide185.xml"/><Relationship Id="rId45" Type="http://schemas.openxmlformats.org/officeDocument/2006/relationships/slide" Target="slides/slide38.xml"/><Relationship Id="rId191" Type="http://schemas.openxmlformats.org/officeDocument/2006/relationships/slide" Target="slides/slide184.xml"/><Relationship Id="rId48" Type="http://schemas.openxmlformats.org/officeDocument/2006/relationships/slide" Target="slides/slide41.xml"/><Relationship Id="rId187" Type="http://schemas.openxmlformats.org/officeDocument/2006/relationships/slide" Target="slides/slide180.xml"/><Relationship Id="rId47" Type="http://schemas.openxmlformats.org/officeDocument/2006/relationships/slide" Target="slides/slide40.xml"/><Relationship Id="rId186" Type="http://schemas.openxmlformats.org/officeDocument/2006/relationships/slide" Target="slides/slide179.xml"/><Relationship Id="rId185" Type="http://schemas.openxmlformats.org/officeDocument/2006/relationships/slide" Target="slides/slide178.xml"/><Relationship Id="rId49" Type="http://schemas.openxmlformats.org/officeDocument/2006/relationships/slide" Target="slides/slide42.xml"/><Relationship Id="rId184" Type="http://schemas.openxmlformats.org/officeDocument/2006/relationships/slide" Target="slides/slide177.xml"/><Relationship Id="rId189" Type="http://schemas.openxmlformats.org/officeDocument/2006/relationships/slide" Target="slides/slide182.xml"/><Relationship Id="rId188" Type="http://schemas.openxmlformats.org/officeDocument/2006/relationships/slide" Target="slides/slide18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183" Type="http://schemas.openxmlformats.org/officeDocument/2006/relationships/slide" Target="slides/slide176.xml"/><Relationship Id="rId32" Type="http://schemas.openxmlformats.org/officeDocument/2006/relationships/slide" Target="slides/slide25.xml"/><Relationship Id="rId182" Type="http://schemas.openxmlformats.org/officeDocument/2006/relationships/slide" Target="slides/slide175.xml"/><Relationship Id="rId35" Type="http://schemas.openxmlformats.org/officeDocument/2006/relationships/slide" Target="slides/slide28.xml"/><Relationship Id="rId181" Type="http://schemas.openxmlformats.org/officeDocument/2006/relationships/slide" Target="slides/slide174.xml"/><Relationship Id="rId34" Type="http://schemas.openxmlformats.org/officeDocument/2006/relationships/slide" Target="slides/slide27.xml"/><Relationship Id="rId180" Type="http://schemas.openxmlformats.org/officeDocument/2006/relationships/slide" Target="slides/slide173.xml"/><Relationship Id="rId37" Type="http://schemas.openxmlformats.org/officeDocument/2006/relationships/slide" Target="slides/slide30.xml"/><Relationship Id="rId176" Type="http://schemas.openxmlformats.org/officeDocument/2006/relationships/slide" Target="slides/slide169.xml"/><Relationship Id="rId36" Type="http://schemas.openxmlformats.org/officeDocument/2006/relationships/slide" Target="slides/slide29.xml"/><Relationship Id="rId175" Type="http://schemas.openxmlformats.org/officeDocument/2006/relationships/slide" Target="slides/slide168.xml"/><Relationship Id="rId39" Type="http://schemas.openxmlformats.org/officeDocument/2006/relationships/slide" Target="slides/slide32.xml"/><Relationship Id="rId174" Type="http://schemas.openxmlformats.org/officeDocument/2006/relationships/slide" Target="slides/slide167.xml"/><Relationship Id="rId38" Type="http://schemas.openxmlformats.org/officeDocument/2006/relationships/slide" Target="slides/slide31.xml"/><Relationship Id="rId173" Type="http://schemas.openxmlformats.org/officeDocument/2006/relationships/slide" Target="slides/slide166.xml"/><Relationship Id="rId179" Type="http://schemas.openxmlformats.org/officeDocument/2006/relationships/slide" Target="slides/slide172.xml"/><Relationship Id="rId178" Type="http://schemas.openxmlformats.org/officeDocument/2006/relationships/slide" Target="slides/slide171.xml"/><Relationship Id="rId177" Type="http://schemas.openxmlformats.org/officeDocument/2006/relationships/slide" Target="slides/slide170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98" Type="http://schemas.openxmlformats.org/officeDocument/2006/relationships/slide" Target="slides/slide191.xml"/><Relationship Id="rId14" Type="http://schemas.openxmlformats.org/officeDocument/2006/relationships/slide" Target="slides/slide7.xml"/><Relationship Id="rId197" Type="http://schemas.openxmlformats.org/officeDocument/2006/relationships/slide" Target="slides/slide190.xml"/><Relationship Id="rId17" Type="http://schemas.openxmlformats.org/officeDocument/2006/relationships/slide" Target="slides/slide10.xml"/><Relationship Id="rId196" Type="http://schemas.openxmlformats.org/officeDocument/2006/relationships/slide" Target="slides/slide189.xml"/><Relationship Id="rId16" Type="http://schemas.openxmlformats.org/officeDocument/2006/relationships/slide" Target="slides/slide9.xml"/><Relationship Id="rId195" Type="http://schemas.openxmlformats.org/officeDocument/2006/relationships/slide" Target="slides/slide188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99" Type="http://schemas.openxmlformats.org/officeDocument/2006/relationships/slide" Target="slides/slide192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150" Type="http://schemas.openxmlformats.org/officeDocument/2006/relationships/slide" Target="slides/slide143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2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1.xml"/><Relationship Id="rId9" Type="http://schemas.openxmlformats.org/officeDocument/2006/relationships/slide" Target="slides/slide2.xml"/><Relationship Id="rId143" Type="http://schemas.openxmlformats.org/officeDocument/2006/relationships/slide" Target="slides/slide136.xml"/><Relationship Id="rId142" Type="http://schemas.openxmlformats.org/officeDocument/2006/relationships/slide" Target="slides/slide135.xml"/><Relationship Id="rId141" Type="http://schemas.openxmlformats.org/officeDocument/2006/relationships/slide" Target="slides/slide134.xml"/><Relationship Id="rId140" Type="http://schemas.openxmlformats.org/officeDocument/2006/relationships/slide" Target="slides/slide133.xml"/><Relationship Id="rId5" Type="http://schemas.openxmlformats.org/officeDocument/2006/relationships/slideMaster" Target="slideMasters/slideMaster2.xml"/><Relationship Id="rId147" Type="http://schemas.openxmlformats.org/officeDocument/2006/relationships/slide" Target="slides/slide140.xml"/><Relationship Id="rId6" Type="http://schemas.openxmlformats.org/officeDocument/2006/relationships/slideMaster" Target="slideMasters/slideMaster3.xml"/><Relationship Id="rId146" Type="http://schemas.openxmlformats.org/officeDocument/2006/relationships/slide" Target="slides/slide139.xml"/><Relationship Id="rId7" Type="http://schemas.openxmlformats.org/officeDocument/2006/relationships/notesMaster" Target="notesMasters/notesMaster1.xml"/><Relationship Id="rId145" Type="http://schemas.openxmlformats.org/officeDocument/2006/relationships/slide" Target="slides/slide138.xml"/><Relationship Id="rId8" Type="http://schemas.openxmlformats.org/officeDocument/2006/relationships/slide" Target="slides/slide1.xml"/><Relationship Id="rId144" Type="http://schemas.openxmlformats.org/officeDocument/2006/relationships/slide" Target="slides/slide137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139" Type="http://schemas.openxmlformats.org/officeDocument/2006/relationships/slide" Target="slides/slide132.xml"/><Relationship Id="rId138" Type="http://schemas.openxmlformats.org/officeDocument/2006/relationships/slide" Target="slides/slide131.xml"/><Relationship Id="rId137" Type="http://schemas.openxmlformats.org/officeDocument/2006/relationships/slide" Target="slides/slide130.xml"/><Relationship Id="rId132" Type="http://schemas.openxmlformats.org/officeDocument/2006/relationships/slide" Target="slides/slide125.xml"/><Relationship Id="rId131" Type="http://schemas.openxmlformats.org/officeDocument/2006/relationships/slide" Target="slides/slide124.xml"/><Relationship Id="rId130" Type="http://schemas.openxmlformats.org/officeDocument/2006/relationships/slide" Target="slides/slide123.xml"/><Relationship Id="rId136" Type="http://schemas.openxmlformats.org/officeDocument/2006/relationships/slide" Target="slides/slide129.xml"/><Relationship Id="rId135" Type="http://schemas.openxmlformats.org/officeDocument/2006/relationships/slide" Target="slides/slide128.xml"/><Relationship Id="rId134" Type="http://schemas.openxmlformats.org/officeDocument/2006/relationships/slide" Target="slides/slide127.xml"/><Relationship Id="rId133" Type="http://schemas.openxmlformats.org/officeDocument/2006/relationships/slide" Target="slides/slide126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172" Type="http://schemas.openxmlformats.org/officeDocument/2006/relationships/slide" Target="slides/slide165.xml"/><Relationship Id="rId65" Type="http://schemas.openxmlformats.org/officeDocument/2006/relationships/slide" Target="slides/slide58.xml"/><Relationship Id="rId171" Type="http://schemas.openxmlformats.org/officeDocument/2006/relationships/slide" Target="slides/slide164.xml"/><Relationship Id="rId68" Type="http://schemas.openxmlformats.org/officeDocument/2006/relationships/slide" Target="slides/slide61.xml"/><Relationship Id="rId170" Type="http://schemas.openxmlformats.org/officeDocument/2006/relationships/slide" Target="slides/slide163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165" Type="http://schemas.openxmlformats.org/officeDocument/2006/relationships/slide" Target="slides/slide158.xml"/><Relationship Id="rId69" Type="http://schemas.openxmlformats.org/officeDocument/2006/relationships/slide" Target="slides/slide62.xml"/><Relationship Id="rId164" Type="http://schemas.openxmlformats.org/officeDocument/2006/relationships/slide" Target="slides/slide157.xml"/><Relationship Id="rId163" Type="http://schemas.openxmlformats.org/officeDocument/2006/relationships/slide" Target="slides/slide156.xml"/><Relationship Id="rId162" Type="http://schemas.openxmlformats.org/officeDocument/2006/relationships/slide" Target="slides/slide155.xml"/><Relationship Id="rId169" Type="http://schemas.openxmlformats.org/officeDocument/2006/relationships/slide" Target="slides/slide162.xml"/><Relationship Id="rId168" Type="http://schemas.openxmlformats.org/officeDocument/2006/relationships/slide" Target="slides/slide161.xml"/><Relationship Id="rId167" Type="http://schemas.openxmlformats.org/officeDocument/2006/relationships/slide" Target="slides/slide160.xml"/><Relationship Id="rId166" Type="http://schemas.openxmlformats.org/officeDocument/2006/relationships/slide" Target="slides/slide159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161" Type="http://schemas.openxmlformats.org/officeDocument/2006/relationships/slide" Target="slides/slide154.xml"/><Relationship Id="rId54" Type="http://schemas.openxmlformats.org/officeDocument/2006/relationships/slide" Target="slides/slide47.xml"/><Relationship Id="rId160" Type="http://schemas.openxmlformats.org/officeDocument/2006/relationships/slide" Target="slides/slide153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159" Type="http://schemas.openxmlformats.org/officeDocument/2006/relationships/slide" Target="slides/slide152.xml"/><Relationship Id="rId59" Type="http://schemas.openxmlformats.org/officeDocument/2006/relationships/slide" Target="slides/slide52.xml"/><Relationship Id="rId154" Type="http://schemas.openxmlformats.org/officeDocument/2006/relationships/slide" Target="slides/slide147.xml"/><Relationship Id="rId58" Type="http://schemas.openxmlformats.org/officeDocument/2006/relationships/slide" Target="slides/slide51.xml"/><Relationship Id="rId153" Type="http://schemas.openxmlformats.org/officeDocument/2006/relationships/slide" Target="slides/slide146.xml"/><Relationship Id="rId152" Type="http://schemas.openxmlformats.org/officeDocument/2006/relationships/slide" Target="slides/slide145.xml"/><Relationship Id="rId151" Type="http://schemas.openxmlformats.org/officeDocument/2006/relationships/slide" Target="slides/slide144.xml"/><Relationship Id="rId158" Type="http://schemas.openxmlformats.org/officeDocument/2006/relationships/slide" Target="slides/slide151.xml"/><Relationship Id="rId157" Type="http://schemas.openxmlformats.org/officeDocument/2006/relationships/slide" Target="slides/slide150.xml"/><Relationship Id="rId156" Type="http://schemas.openxmlformats.org/officeDocument/2006/relationships/slide" Target="slides/slide149.xml"/><Relationship Id="rId155" Type="http://schemas.openxmlformats.org/officeDocument/2006/relationships/slide" Target="slides/slide148.xml"/><Relationship Id="rId107" Type="http://schemas.openxmlformats.org/officeDocument/2006/relationships/slide" Target="slides/slide100.xml"/><Relationship Id="rId228" Type="http://schemas.openxmlformats.org/officeDocument/2006/relationships/slide" Target="slides/slide221.xml"/><Relationship Id="rId106" Type="http://schemas.openxmlformats.org/officeDocument/2006/relationships/slide" Target="slides/slide99.xml"/><Relationship Id="rId227" Type="http://schemas.openxmlformats.org/officeDocument/2006/relationships/slide" Target="slides/slide220.xml"/><Relationship Id="rId105" Type="http://schemas.openxmlformats.org/officeDocument/2006/relationships/slide" Target="slides/slide98.xml"/><Relationship Id="rId226" Type="http://schemas.openxmlformats.org/officeDocument/2006/relationships/slide" Target="slides/slide219.xml"/><Relationship Id="rId104" Type="http://schemas.openxmlformats.org/officeDocument/2006/relationships/slide" Target="slides/slide97.xml"/><Relationship Id="rId225" Type="http://schemas.openxmlformats.org/officeDocument/2006/relationships/slide" Target="slides/slide218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229" Type="http://schemas.openxmlformats.org/officeDocument/2006/relationships/slide" Target="slides/slide222.xml"/><Relationship Id="rId220" Type="http://schemas.openxmlformats.org/officeDocument/2006/relationships/slide" Target="slides/slide213.xml"/><Relationship Id="rId103" Type="http://schemas.openxmlformats.org/officeDocument/2006/relationships/slide" Target="slides/slide96.xml"/><Relationship Id="rId224" Type="http://schemas.openxmlformats.org/officeDocument/2006/relationships/slide" Target="slides/slide217.xml"/><Relationship Id="rId102" Type="http://schemas.openxmlformats.org/officeDocument/2006/relationships/slide" Target="slides/slide95.xml"/><Relationship Id="rId223" Type="http://schemas.openxmlformats.org/officeDocument/2006/relationships/slide" Target="slides/slide216.xml"/><Relationship Id="rId101" Type="http://schemas.openxmlformats.org/officeDocument/2006/relationships/slide" Target="slides/slide94.xml"/><Relationship Id="rId222" Type="http://schemas.openxmlformats.org/officeDocument/2006/relationships/slide" Target="slides/slide215.xml"/><Relationship Id="rId100" Type="http://schemas.openxmlformats.org/officeDocument/2006/relationships/slide" Target="slides/slide93.xml"/><Relationship Id="rId221" Type="http://schemas.openxmlformats.org/officeDocument/2006/relationships/slide" Target="slides/slide214.xml"/><Relationship Id="rId217" Type="http://schemas.openxmlformats.org/officeDocument/2006/relationships/slide" Target="slides/slide210.xml"/><Relationship Id="rId216" Type="http://schemas.openxmlformats.org/officeDocument/2006/relationships/slide" Target="slides/slide209.xml"/><Relationship Id="rId215" Type="http://schemas.openxmlformats.org/officeDocument/2006/relationships/slide" Target="slides/slide208.xml"/><Relationship Id="rId214" Type="http://schemas.openxmlformats.org/officeDocument/2006/relationships/slide" Target="slides/slide207.xml"/><Relationship Id="rId219" Type="http://schemas.openxmlformats.org/officeDocument/2006/relationships/slide" Target="slides/slide212.xml"/><Relationship Id="rId218" Type="http://schemas.openxmlformats.org/officeDocument/2006/relationships/slide" Target="slides/slide211.xml"/><Relationship Id="rId213" Type="http://schemas.openxmlformats.org/officeDocument/2006/relationships/slide" Target="slides/slide206.xml"/><Relationship Id="rId212" Type="http://schemas.openxmlformats.org/officeDocument/2006/relationships/slide" Target="slides/slide205.xml"/><Relationship Id="rId211" Type="http://schemas.openxmlformats.org/officeDocument/2006/relationships/slide" Target="slides/slide204.xml"/><Relationship Id="rId210" Type="http://schemas.openxmlformats.org/officeDocument/2006/relationships/slide" Target="slides/slide203.xml"/><Relationship Id="rId129" Type="http://schemas.openxmlformats.org/officeDocument/2006/relationships/slide" Target="slides/slide122.xml"/><Relationship Id="rId128" Type="http://schemas.openxmlformats.org/officeDocument/2006/relationships/slide" Target="slides/slide121.xml"/><Relationship Id="rId127" Type="http://schemas.openxmlformats.org/officeDocument/2006/relationships/slide" Target="slides/slide120.xml"/><Relationship Id="rId126" Type="http://schemas.openxmlformats.org/officeDocument/2006/relationships/slide" Target="slides/slide119.xml"/><Relationship Id="rId121" Type="http://schemas.openxmlformats.org/officeDocument/2006/relationships/slide" Target="slides/slide114.xml"/><Relationship Id="rId242" Type="http://schemas.openxmlformats.org/officeDocument/2006/relationships/font" Target="fonts/Tahoma-bold.fntdata"/><Relationship Id="rId120" Type="http://schemas.openxmlformats.org/officeDocument/2006/relationships/slide" Target="slides/slide113.xml"/><Relationship Id="rId241" Type="http://schemas.openxmlformats.org/officeDocument/2006/relationships/font" Target="fonts/Tahoma-regular.fntdata"/><Relationship Id="rId240" Type="http://schemas.openxmlformats.org/officeDocument/2006/relationships/slide" Target="slides/slide233.xml"/><Relationship Id="rId125" Type="http://schemas.openxmlformats.org/officeDocument/2006/relationships/slide" Target="slides/slide118.xml"/><Relationship Id="rId124" Type="http://schemas.openxmlformats.org/officeDocument/2006/relationships/slide" Target="slides/slide117.xml"/><Relationship Id="rId123" Type="http://schemas.openxmlformats.org/officeDocument/2006/relationships/slide" Target="slides/slide116.xml"/><Relationship Id="rId244" Type="http://schemas.openxmlformats.org/officeDocument/2006/relationships/font" Target="fonts/Oswald-bold.fntdata"/><Relationship Id="rId122" Type="http://schemas.openxmlformats.org/officeDocument/2006/relationships/slide" Target="slides/slide115.xml"/><Relationship Id="rId243" Type="http://schemas.openxmlformats.org/officeDocument/2006/relationships/font" Target="fonts/Oswald-regular.fntdata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99" Type="http://schemas.openxmlformats.org/officeDocument/2006/relationships/slide" Target="slides/slide92.xml"/><Relationship Id="rId98" Type="http://schemas.openxmlformats.org/officeDocument/2006/relationships/slide" Target="slides/slide91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8" Type="http://schemas.openxmlformats.org/officeDocument/2006/relationships/slide" Target="slides/slide111.xml"/><Relationship Id="rId239" Type="http://schemas.openxmlformats.org/officeDocument/2006/relationships/slide" Target="slides/slide232.xml"/><Relationship Id="rId117" Type="http://schemas.openxmlformats.org/officeDocument/2006/relationships/slide" Target="slides/slide110.xml"/><Relationship Id="rId238" Type="http://schemas.openxmlformats.org/officeDocument/2006/relationships/slide" Target="slides/slide231.xml"/><Relationship Id="rId116" Type="http://schemas.openxmlformats.org/officeDocument/2006/relationships/slide" Target="slides/slide109.xml"/><Relationship Id="rId237" Type="http://schemas.openxmlformats.org/officeDocument/2006/relationships/slide" Target="slides/slide230.xml"/><Relationship Id="rId115" Type="http://schemas.openxmlformats.org/officeDocument/2006/relationships/slide" Target="slides/slide108.xml"/><Relationship Id="rId236" Type="http://schemas.openxmlformats.org/officeDocument/2006/relationships/slide" Target="slides/slide229.xml"/><Relationship Id="rId119" Type="http://schemas.openxmlformats.org/officeDocument/2006/relationships/slide" Target="slides/slide112.xml"/><Relationship Id="rId110" Type="http://schemas.openxmlformats.org/officeDocument/2006/relationships/slide" Target="slides/slide103.xml"/><Relationship Id="rId231" Type="http://schemas.openxmlformats.org/officeDocument/2006/relationships/slide" Target="slides/slide224.xml"/><Relationship Id="rId230" Type="http://schemas.openxmlformats.org/officeDocument/2006/relationships/slide" Target="slides/slide223.xml"/><Relationship Id="rId114" Type="http://schemas.openxmlformats.org/officeDocument/2006/relationships/slide" Target="slides/slide107.xml"/><Relationship Id="rId235" Type="http://schemas.openxmlformats.org/officeDocument/2006/relationships/slide" Target="slides/slide228.xml"/><Relationship Id="rId113" Type="http://schemas.openxmlformats.org/officeDocument/2006/relationships/slide" Target="slides/slide106.xml"/><Relationship Id="rId234" Type="http://schemas.openxmlformats.org/officeDocument/2006/relationships/slide" Target="slides/slide227.xml"/><Relationship Id="rId112" Type="http://schemas.openxmlformats.org/officeDocument/2006/relationships/slide" Target="slides/slide105.xml"/><Relationship Id="rId233" Type="http://schemas.openxmlformats.org/officeDocument/2006/relationships/slide" Target="slides/slide226.xml"/><Relationship Id="rId111" Type="http://schemas.openxmlformats.org/officeDocument/2006/relationships/slide" Target="slides/slide104.xml"/><Relationship Id="rId232" Type="http://schemas.openxmlformats.org/officeDocument/2006/relationships/slide" Target="slides/slide225.xml"/><Relationship Id="rId206" Type="http://schemas.openxmlformats.org/officeDocument/2006/relationships/slide" Target="slides/slide199.xml"/><Relationship Id="rId205" Type="http://schemas.openxmlformats.org/officeDocument/2006/relationships/slide" Target="slides/slide198.xml"/><Relationship Id="rId204" Type="http://schemas.openxmlformats.org/officeDocument/2006/relationships/slide" Target="slides/slide197.xml"/><Relationship Id="rId203" Type="http://schemas.openxmlformats.org/officeDocument/2006/relationships/slide" Target="slides/slide196.xml"/><Relationship Id="rId209" Type="http://schemas.openxmlformats.org/officeDocument/2006/relationships/slide" Target="slides/slide202.xml"/><Relationship Id="rId208" Type="http://schemas.openxmlformats.org/officeDocument/2006/relationships/slide" Target="slides/slide201.xml"/><Relationship Id="rId207" Type="http://schemas.openxmlformats.org/officeDocument/2006/relationships/slide" Target="slides/slide200.xml"/><Relationship Id="rId202" Type="http://schemas.openxmlformats.org/officeDocument/2006/relationships/slide" Target="slides/slide195.xml"/><Relationship Id="rId201" Type="http://schemas.openxmlformats.org/officeDocument/2006/relationships/slide" Target="slides/slide194.xml"/><Relationship Id="rId200" Type="http://schemas.openxmlformats.org/officeDocument/2006/relationships/slide" Target="slides/slide19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5f933d69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85f933d69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5b8d2284c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5b8d2284c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87ae6c78cb_5_156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g87ae6c78cb_5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87ae6c78cb_5_21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g87ae6c78cb_5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87ae6c78cb_5_213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g87ae6c78cb_5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87ae6c78cb_5_171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g87ae6c78cb_5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7b6382bff_0_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g87b6382b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7ae6c78cb_5_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g87ae6c78cb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7b6382bff_0_1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5" name="Google Shape;685;g87b6382bf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7b6382bff_0_33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g87b6382bf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87b6382bff_0_1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g87b6382bf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87ae6c78cb_5_91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4" name="Google Shape;714;g87ae6c78cb_5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70ffce6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70ffce6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7ae6c78cb_5_115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g87ae6c78cb_5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87ae6c78cb_5_12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g87ae6c78cb_5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8580abb053_1_55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g8580abb053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87ae6c78cb_5_8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87ae6c78cb_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87ae6c78cb_5_1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g87ae6c78cb_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88062b5673_0_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g88062b56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87ae6c78cb_5_1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g87ae6c78cb_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87ae6c78cb_5_2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" name="Google Shape;773;g87ae6c78cb_5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87ae6c78cb_5_2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g87ae6c78cb_5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87ae6c78cb_5_3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g87ae6c78cb_5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70ffce61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70ffce61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87ae6c78cb_5_3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" name="Google Shape;791;g87ae6c78cb_5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87ae6c78cb_5_4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g87ae6c78cb_5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87ae6c78cb_5_4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g87ae6c78cb_5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85f933d69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g85f933d698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88062b5673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g88062b5673_1_3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88062b5673_1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g88062b5673_1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88062b5673_1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g88062b5673_1_4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88062b5673_1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g88062b5673_1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88062b5673_1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g88062b5673_1_4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88062b5673_1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g88062b5673_1_4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70ffce61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70ffce61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88062b5673_1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g88062b5673_1_4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8062b5673_1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g88062b5673_1_4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8062b5673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g88062b5673_1_4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88062b5673_1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g88062b5673_1_4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87ae6c78cb_5_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Bonus 1 - genauer erklären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1" name="Google Shape;961;g87ae6c78cb_5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87ae6c78cb_5_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6" name="Google Shape;966;g87ae6c78cb_5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5b8d2284c_0_19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2" name="Google Shape;972;g85b8d2284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85cd38ce4f_0_111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7" name="Google Shape;977;g85cd38ce4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85b8d2284c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85b8d2284c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5b8d2284c_0_191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g85b8d2284c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70ffce61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70ffce61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88062b5673_0_6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3" name="Google Shape;993;g88062b56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88062b5673_0_1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g88062b567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806d6cab06_0_11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g806d6cab0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85b8d2284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g85b8d2284c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85b8d2284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g85b8d2284c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85b8d2284c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g85b8d2284c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85b8d2284c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g85b8d2284c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5b8d2284c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g85b8d2284c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85b8d2284c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g85b8d2284c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85b8d2284c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g85b8d2284c_0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70ffce61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70ffce61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5b8d2284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g85b8d2284c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85b8d2284c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g85b8d2284c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85b8d2284c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g85b8d2284c_0_2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85b8d2284c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g85b8d2284c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85b8d2284c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g85b8d2284c_0_2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85b8d2284c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g85b8d2284c_0_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85b8d2284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g85b8d2284c_0_2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85b8d2284c_0_2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g85b8d2284c_0_2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85b8d2284c_0_2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g85b8d2284c_0_2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85b8d2284c_0_2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g85b8d2284c_0_2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70ffce61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70ffce61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85b8d2284c_0_2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g85b8d2284c_0_2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85b8d2284c_0_3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g85b8d2284c_0_3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88062b5673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g88062b5673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85b8d2284c_0_3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g85b8d2284c_0_3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87ae6c78cb_3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g87ae6c78cb_3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87ae6c78cb_3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g87ae6c78cb_3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87ae6c78cb_3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g87ae6c78cb_3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87ae6c78cb_5_2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9" name="Google Shape;1149;g87ae6c78cb_5_2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87ae6c78cb_3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6" name="Google Shape;1156;g87ae6c78cb_3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87ae6c78cb_3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3" name="Google Shape;1163;g87ae6c78cb_3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71bc0b1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71bc0b1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87ae6c78cb_3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0" name="Google Shape;1170;g87ae6c78cb_3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87ae6c78cb_5_2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8" name="Google Shape;1178;g87ae6c78cb_5_2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88062b5673_1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87" name="Google Shape;1187;g88062b5673_1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88062b567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g88062b5673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87ae6c78cb_3_67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87ae6c78cb_3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I</a:t>
            </a:r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87ae6c78cb_5_4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4" name="Google Shape;1224;g87ae6c78cb_5_4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871bc0b1f9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g871bc0b1f9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870ffce614_0_2072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0" name="Google Shape;1240;g870ffce614_0_2072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85cd38ce4f_0_153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6" name="Google Shape;1246;g85cd38ce4f_0_153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85cd38ce4f_0_158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2" name="Google Shape;1252;g85cd38ce4f_0_158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71bc0b1f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71bc0b1f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870ffce614_0_2077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8" name="Google Shape;1258;g870ffce614_0_2077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88062b5673_1_70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88062b5673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KOmmen wir nun noch zu den wichtigsten Fragen unserer Kunden</a:t>
            </a:r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88062b5673_1_77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88062b5673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KOmmen wir nun noch zu den wichtigsten Fragen unserer Kunden</a:t>
            </a:r>
            <a:endParaRPr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88062b5673_1_84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88062b5673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KOmmen wir nun noch zu den wichtigsten Fragen unserer Kunden</a:t>
            </a:r>
            <a:endParaRPr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88062b5673_1_91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88062b5673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KOmmen wir nun noch zu den wichtigsten Fragen unserer Kunden</a:t>
            </a:r>
            <a:endParaRPr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88062b5673_1_98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88062b5673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KOmmen wir nun noch zu den wichtigsten Fragen unserer Kunden</a:t>
            </a:r>
            <a:endParaRPr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88062b5673_1_105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88062b5673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KOmmen wir nun noch zu den wichtigsten Fragen unserer Kunden</a:t>
            </a:r>
            <a:endParaRPr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88062b5673_1_112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88062b5673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88062b5673_1_119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88062b5673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88062b5673_1_126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7" name="Google Shape;1327;g88062b5673_1_126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71bc0b1f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71bc0b1f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88062b5673_1_131:notes"/>
          <p:cNvSpPr/>
          <p:nvPr>
            <p:ph idx="2" type="sldImg"/>
          </p:nvPr>
        </p:nvSpPr>
        <p:spPr>
          <a:xfrm>
            <a:off x="381000" y="695325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33" name="Google Shape;1333;g88062b5673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88062b5673_1_136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88062b5673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88062b5673_1_157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88062b5673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88062b5673_1_143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88062b5673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88062b5673_1_164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88062b5673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88062b5673_1_150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88062b5673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88062b5673_1_171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88062b5673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8729af2cf2_0_19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87" name="Google Shape;1387;g8729af2cf2_0_19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8729af2cf2_0_24:notes"/>
          <p:cNvSpPr/>
          <p:nvPr>
            <p:ph idx="2" type="sldImg"/>
          </p:nvPr>
        </p:nvSpPr>
        <p:spPr>
          <a:xfrm>
            <a:off x="381000" y="695325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3" name="Google Shape;1393;g8729af2cf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8729af2cf2_0_54:notes"/>
          <p:cNvSpPr/>
          <p:nvPr>
            <p:ph idx="2" type="sldImg"/>
          </p:nvPr>
        </p:nvSpPr>
        <p:spPr>
          <a:xfrm>
            <a:off x="381000" y="695325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9" name="Google Shape;1399;g8729af2cf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74e8cde79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974e8cde7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70ffce61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70ffce61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88062b5673_1_178:notes"/>
          <p:cNvSpPr/>
          <p:nvPr>
            <p:ph idx="2" type="sldImg"/>
          </p:nvPr>
        </p:nvSpPr>
        <p:spPr>
          <a:xfrm>
            <a:off x="381000" y="695325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5" name="Google Shape;1405;g88062b5673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871bc0b1f9_0_58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1" name="Google Shape;1411;g871bc0b1f9_0_58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71bc0b1f9_0_63:notes"/>
          <p:cNvSpPr/>
          <p:nvPr>
            <p:ph idx="2" type="sldImg"/>
          </p:nvPr>
        </p:nvSpPr>
        <p:spPr>
          <a:xfrm>
            <a:off x="381000" y="695325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7" name="Google Shape;1417;g871bc0b1f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5cd38ce4f_0_163:notes"/>
          <p:cNvSpPr/>
          <p:nvPr>
            <p:ph idx="2" type="sldImg"/>
          </p:nvPr>
        </p:nvSpPr>
        <p:spPr>
          <a:xfrm>
            <a:off x="381000" y="695325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3" name="Google Shape;1423;g85cd38ce4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871bc0b1f9_0_68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9" name="Google Shape;1429;g871bc0b1f9_0_68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871bc0b1f9_0_73:notes"/>
          <p:cNvSpPr/>
          <p:nvPr>
            <p:ph idx="2" type="sldImg"/>
          </p:nvPr>
        </p:nvSpPr>
        <p:spPr>
          <a:xfrm>
            <a:off x="381000" y="695325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5" name="Google Shape;1435;g871bc0b1f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870ffce614_0_2398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1" name="Google Shape;1441;g870ffce614_0_2398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85cd38ce4f_0_276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7" name="Google Shape;1447;g85cd38ce4f_0_276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85cd38ce4f_0_281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3" name="Google Shape;1453;g85cd38ce4f_0_281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5cd38ce4f_0_286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9" name="Google Shape;1459;g85cd38ce4f_0_286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568c575d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568c575d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85cd38ce4f_0_291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4" name="Google Shape;1464;g85cd38ce4f_0_291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870ffce614_0_2459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9" name="Google Shape;1469;g870ffce614_0_2459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870ffce614_0_2463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4" name="Google Shape;1474;g870ffce614_0_2463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870ffce614_0_2467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9" name="Google Shape;1479;g870ffce614_0_2467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870ffce614_0_2471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4" name="Google Shape;1484;g870ffce614_0_2471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870ffce614_0_2475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9" name="Google Shape;1489;g870ffce614_0_2475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870ffce614_0_2479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94" name="Google Shape;1494;g870ffce614_0_2479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870ffce614_0_2483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99" name="Google Shape;1499;g870ffce614_0_2483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870ffce614_0_2487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04" name="Google Shape;1504;g870ffce614_0_2487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870ffce614_0_2491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09" name="Google Shape;1509;g870ffce614_0_2491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568c575d0_0_13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8568c575d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870ffce614_0_2495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4" name="Google Shape;1514;g870ffce614_0_2495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870ffce614_0_2499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9" name="Google Shape;1519;g870ffce614_0_2499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870ffce614_0_2503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24" name="Google Shape;1524;g870ffce614_0_2503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870ffce614_0_2511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29" name="Google Shape;1529;g870ffce614_0_2511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85cd38ce4f_0_295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4" name="Google Shape;1534;g85cd38ce4f_0_295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870ffce614_0_2515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9" name="Google Shape;1539;g870ffce614_0_2515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870ffce614_0_2519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44" name="Google Shape;1544;g870ffce614_0_2519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870ffce614_0_2523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49" name="Google Shape;1549;g870ffce614_0_2523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870ffce614_0_2528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54" name="Google Shape;1554;g870ffce614_0_2528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870ffce614_0_2537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59" name="Google Shape;1559;g870ffce614_0_2537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568c575d0_0_13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8568c575d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88062b5673_1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g88062b5673_1_3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88062b5673_1_212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88062b5673_1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In kürze werden wir einige Fragen beantworten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88062b5673_1_208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91" name="Google Shape;1591;g88062b5673_1_208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88062b5673_3_0:notes"/>
          <p:cNvSpPr/>
          <p:nvPr>
            <p:ph idx="2" type="sldImg"/>
          </p:nvPr>
        </p:nvSpPr>
        <p:spPr>
          <a:xfrm>
            <a:off x="110648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96" name="Google Shape;1596;g88062b5673_3_0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06d6cab06_0_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806d6cab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06d6cab06_0_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806d6cab0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06d6cab06_0_1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806d6cab0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06d6cab06_0_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806d6cab0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06d6cab06_0_2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806d6cab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06d6cab06_0_2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806d6cab0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5f933d698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85f933d698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06d6cab06_0_16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806d6cab0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06d6cab06_0_2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806d6cab0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06d6cab06_0_3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806d6cab0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06d6cab06_0_36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806d6cab0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568c575d0_0_16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8568c575d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568c575d0_0_171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8568c575d0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06d6cab06_0_4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806d6cab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06d6cab06_0_4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806d6cab0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568c575d0_0_175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8568c575d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71bc0b1f9_0_1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871bc0b1f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5e6dd4dc5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b5e6dd4dc5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568c575d0_0_179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8568c575d0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568c575d0_0_183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8568c575d0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06d6cab06_0_4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806d6cab0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68c575d0_0_18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8568c575d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568c575d0_0_191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8568c575d0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568c575d0_0_195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8568c575d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568c575d0_0_199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8568c575d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568c575d0_0_203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8568c575d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1bc0b1f9_0_16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871bc0b1f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568c575d0_0_20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8568c575d0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5e6dd4dc5_1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b5e6dd4dc5_1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568c575d0_0_211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8568c575d0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06d6cab06_0_5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806d6cab0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568c575d0_0_28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8568c575d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568c575d0_0_29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8568c575d0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8568c575d0_0_296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8568c575d0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68c575d0_0_215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8568c575d0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568c575d0_0_28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8568c575d0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8568c575d0_0_30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8568c575d0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568c575d0_0_30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8568c575d0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568c575d0_0_30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8568c575d0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5e6dd4dc5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b5e6dd4dc5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568c575d0_0_31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8568c575d0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568c575d0_0_32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8568c575d0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806d6cab06_0_56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806d6cab0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8568c575d0_0_32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8568c575d0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806d6cadfa_0_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806d6cad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06d6cab06_0_6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g806d6cab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8568c575d0_0_32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8568c575d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68c575d0_0_33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8568c575d0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568c575d0_0_336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8568c575d0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806d6cadfa_0_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806d6cadf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5e6dd4dc5_1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b5e6dd4dc5_1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568c575d0_0_34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8568c575d0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8568c575d0_0_34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g8568c575d0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8568c575d0_0_34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8568c575d0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8568c575d0_0_35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8568c575d0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568c575d0_0_356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g8568c575d0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8568c575d0_0_36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8568c575d0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568c575d0_0_36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8568c575d0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8568c575d0_0_3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8568c575d0_0_3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806d6cab06_0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806d6cab06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8568c575d0_0_4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8568c575d0_0_4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5e6dd4dc5_1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gb5e6dd4dc5_1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8062b5673_1_5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88062b5673_1_5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71bc0b1f9_0_2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g871bc0b1f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71bc0b1f9_0_2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g871bc0b1f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8568c575d0_0_219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g8568c575d0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8568c575d0_0_223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g8568c575d0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8568c575d0_0_22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8568c575d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568c575d0_0_231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8568c575d0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8568c575d0_0_235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g8568c575d0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8568c575d0_0_239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g8568c575d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8568c575d0_0_243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g8568c575d0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06d6cab06_0_6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g806d6cab0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8568c575d0_0_247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g8568c575d0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8568c575d0_0_251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g8568c575d0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8580abb053_1_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g8580abb05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8580abb053_1_4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8580abb053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8580abb053_1_8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g8580abb05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580abb053_1_12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g8580abb05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580abb053_1_16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8" name="Google Shape;618;g8580abb05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580abb053_1_20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g8580abb05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06d6cab06_0_73:notes"/>
          <p:cNvSpPr/>
          <p:nvPr>
            <p:ph idx="2" type="sldImg"/>
          </p:nvPr>
        </p:nvSpPr>
        <p:spPr>
          <a:xfrm>
            <a:off x="38116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g806d6cab0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" name="Google Shape;10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3" name="Google Shape;11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7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7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10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10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21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28.pn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34.png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4.xml"/><Relationship Id="rId3" Type="http://schemas.openxmlformats.org/officeDocument/2006/relationships/image" Target="../media/image38.jpg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5.xml"/><Relationship Id="rId3" Type="http://schemas.openxmlformats.org/officeDocument/2006/relationships/image" Target="../media/image25.jpg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6.xml"/><Relationship Id="rId3" Type="http://schemas.openxmlformats.org/officeDocument/2006/relationships/image" Target="../media/image26.png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8.xml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9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0.xml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1.xm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2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3.xm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5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6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7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8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0.xml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1.xml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2.xml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3.xml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4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5.xml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6.xml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7.xml"/><Relationship Id="rId3" Type="http://schemas.openxmlformats.org/officeDocument/2006/relationships/image" Target="../media/image7.png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8.xml"/><Relationship Id="rId3" Type="http://schemas.openxmlformats.org/officeDocument/2006/relationships/image" Target="../media/image7.png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9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0.xml"/><Relationship Id="rId3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1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7.png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2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7.png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3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1" Type="http://schemas.openxmlformats.org/officeDocument/2006/relationships/image" Target="../media/image36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4.xml"/><Relationship Id="rId3" Type="http://schemas.openxmlformats.org/officeDocument/2006/relationships/image" Target="../media/image38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0.jpg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5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7.png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6.xml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7.xml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8.xml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0.xml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1.xml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2.xml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3.xml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4.xml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5.xml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6.xml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7.xml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8.xml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9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0.xml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1.xml"/></Relationships>
</file>

<file path=ppt/slides/_rels/slide1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2.xml"/></Relationships>
</file>

<file path=ppt/slides/_rels/slide1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3.xml"/></Relationships>
</file>

<file path=ppt/slides/_rels/slide1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4.xml"/></Relationships>
</file>

<file path=ppt/slides/_rels/slide1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5.xml"/></Relationships>
</file>

<file path=ppt/slides/_rels/slide1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6.xml"/></Relationships>
</file>

<file path=ppt/slides/_rels/slide1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7.xml"/></Relationships>
</file>

<file path=ppt/slides/_rels/slide1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8.xml"/></Relationships>
</file>

<file path=ppt/slides/_rels/slide1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0.xml"/></Relationships>
</file>

<file path=ppt/slides/_rels/slide2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1.xml"/></Relationships>
</file>

<file path=ppt/slides/_rels/slide2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2.xml"/></Relationships>
</file>

<file path=ppt/slides/_rels/slide2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3.xml"/></Relationships>
</file>

<file path=ppt/slides/_rels/slide2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4.xml"/></Relationships>
</file>

<file path=ppt/slides/_rels/slide2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5.xml"/></Relationships>
</file>

<file path=ppt/slides/_rels/slide2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6.xml"/></Relationships>
</file>

<file path=ppt/slides/_rels/slide2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7.xml"/></Relationships>
</file>

<file path=ppt/slides/_rels/slide2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8.xml"/></Relationships>
</file>

<file path=ppt/slides/_rels/slide2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9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0.xml"/></Relationships>
</file>

<file path=ppt/slides/_rels/slide2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1.xml"/></Relationships>
</file>

<file path=ppt/slides/_rels/slide2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2.xml"/></Relationships>
</file>

<file path=ppt/slides/_rels/slide2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3.xml"/></Relationships>
</file>

<file path=ppt/slides/_rels/slide2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4.xml"/></Relationships>
</file>

<file path=ppt/slides/_rels/slide2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5.xml"/></Relationships>
</file>

<file path=ppt/slides/_rels/slide2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6.xml"/></Relationships>
</file>

<file path=ppt/slides/_rels/slide2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7.xml"/></Relationships>
</file>

<file path=ppt/slides/_rels/slide2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8.xml"/></Relationships>
</file>

<file path=ppt/slides/_rels/slide2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9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0.xml"/></Relationships>
</file>

<file path=ppt/slides/_rels/slide2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1.xml"/></Relationships>
</file>

<file path=ppt/slides/_rels/slide2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2.xml"/></Relationships>
</file>

<file path=ppt/slides/_rels/slide2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3.xml"/></Relationships>
</file>

<file path=ppt/slides/_rels/slide2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4.xml"/></Relationships>
</file>

<file path=ppt/slides/_rels/slide2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5.xml"/></Relationships>
</file>

<file path=ppt/slides/_rels/slide2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6.xml"/></Relationships>
</file>

<file path=ppt/slides/_rels/slide2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7.xml"/></Relationships>
</file>

<file path=ppt/slides/_rels/slide2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8.xml"/></Relationships>
</file>

<file path=ppt/slides/_rels/slide2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9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0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1" Type="http://schemas.openxmlformats.org/officeDocument/2006/relationships/image" Target="../media/image36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2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1.xml"/><Relationship Id="rId3" Type="http://schemas.openxmlformats.org/officeDocument/2006/relationships/image" Target="../media/image38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0.jpg"/></Relationships>
</file>

<file path=ppt/slides/_rels/slide2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2.xml"/></Relationships>
</file>

<file path=ppt/slides/_rels/slide2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/>
          <p:nvPr/>
        </p:nvSpPr>
        <p:spPr>
          <a:xfrm>
            <a:off x="294300" y="456075"/>
            <a:ext cx="8555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Du findest hier meine Webinarvorlage mit der ich </a:t>
            </a: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nachweislich</a:t>
            </a: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über 100.000€ verdient habe.</a:t>
            </a:r>
            <a:b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28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WICHTIG!</a:t>
            </a:r>
            <a:b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Du darfst diese Vorlage für dein Business verwenden.</a:t>
            </a:r>
            <a:b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(Außer</a:t>
            </a: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Produktname, </a:t>
            </a: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mein</a:t>
            </a: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Name und sonstige </a:t>
            </a: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Hinweise, die</a:t>
            </a: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auf mein Produkt oder meine Person hinweisen.)</a:t>
            </a:r>
            <a:b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Viel Erfolg!</a:t>
            </a: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/>
          <p:nvPr>
            <p:ph type="ctrTitle"/>
          </p:nvPr>
        </p:nvSpPr>
        <p:spPr>
          <a:xfrm>
            <a:off x="450625" y="1065875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Denn ich mache endlich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Schluss mit den Lügen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br>
              <a:rPr lang="de" sz="36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31"/>
          <p:cNvSpPr txBox="1"/>
          <p:nvPr>
            <p:ph idx="1" type="body"/>
          </p:nvPr>
        </p:nvSpPr>
        <p:spPr>
          <a:xfrm>
            <a:off x="803813" y="24065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Darf ich vorstellen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32"/>
          <p:cNvSpPr txBox="1"/>
          <p:nvPr>
            <p:ph idx="1" type="body"/>
          </p:nvPr>
        </p:nvSpPr>
        <p:spPr>
          <a:xfrm>
            <a:off x="803813" y="24065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Darf ich vorstellen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41" name="Google Shape;641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275" y="882075"/>
            <a:ext cx="2343175" cy="31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33"/>
          <p:cNvSpPr txBox="1"/>
          <p:nvPr>
            <p:ph idx="1" type="body"/>
          </p:nvPr>
        </p:nvSpPr>
        <p:spPr>
          <a:xfrm>
            <a:off x="803813" y="24065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Darf ich vorstellen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Das erste Produkt mit der </a:t>
            </a:r>
            <a:r>
              <a:rPr b="1" lang="d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vollen Power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eines eigenen Onlinebusiness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47" name="Google Shape;647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275" y="882075"/>
            <a:ext cx="2343175" cy="31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34"/>
          <p:cNvSpPr txBox="1"/>
          <p:nvPr>
            <p:ph idx="1" type="body"/>
          </p:nvPr>
        </p:nvSpPr>
        <p:spPr>
          <a:xfrm>
            <a:off x="803813" y="24065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Darf ich vorstellen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53" name="Google Shape;653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275" y="882075"/>
            <a:ext cx="2343175" cy="31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73" y="3770848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8825" y="3768900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487" y="3790588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0513" y="3816663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1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42300" y="3842837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1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22389" y="3808476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1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96249" y="3816680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134"/>
          <p:cNvSpPr txBox="1"/>
          <p:nvPr/>
        </p:nvSpPr>
        <p:spPr>
          <a:xfrm>
            <a:off x="455500" y="1019750"/>
            <a:ext cx="2739300" cy="2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inklusive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7 White Label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Video Kursen zum weiter verkaufen</a:t>
            </a:r>
            <a:endParaRPr/>
          </a:p>
        </p:txBody>
      </p:sp>
      <p:sp>
        <p:nvSpPr>
          <p:cNvPr id="662" name="Google Shape;662;p134"/>
          <p:cNvSpPr txBox="1"/>
          <p:nvPr/>
        </p:nvSpPr>
        <p:spPr>
          <a:xfrm>
            <a:off x="5845350" y="1555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35"/>
          <p:cNvSpPr txBox="1"/>
          <p:nvPr>
            <p:ph idx="1" type="body"/>
          </p:nvPr>
        </p:nvSpPr>
        <p:spPr>
          <a:xfrm>
            <a:off x="803813" y="24065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Darf ich vorstellen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68" name="Google Shape;668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275" y="882075"/>
            <a:ext cx="2343175" cy="31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73" y="3770848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8825" y="3768900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487" y="3790588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0513" y="3816663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42300" y="3842837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1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22389" y="3808476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96249" y="3816680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135"/>
          <p:cNvSpPr txBox="1"/>
          <p:nvPr/>
        </p:nvSpPr>
        <p:spPr>
          <a:xfrm>
            <a:off x="455500" y="1019750"/>
            <a:ext cx="2739300" cy="2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inklusive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7 White Label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Video Kursen zum weiter verkaufen</a:t>
            </a:r>
            <a:endParaRPr/>
          </a:p>
        </p:txBody>
      </p:sp>
      <p:sp>
        <p:nvSpPr>
          <p:cNvPr id="677" name="Google Shape;677;p135"/>
          <p:cNvSpPr txBox="1"/>
          <p:nvPr/>
        </p:nvSpPr>
        <p:spPr>
          <a:xfrm>
            <a:off x="5765575" y="1283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 vollen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100% Gewinn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für dich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36"/>
          <p:cNvSpPr txBox="1"/>
          <p:nvPr>
            <p:ph idx="1" type="body"/>
          </p:nvPr>
        </p:nvSpPr>
        <p:spPr>
          <a:xfrm>
            <a:off x="913475" y="1819625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Was ist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das Besondere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an der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Business Cash Box?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73" y="3770848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825" y="3768900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1487" y="3790588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0513" y="3816663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2300" y="3842837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2389" y="3808476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1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96249" y="3816680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137"/>
          <p:cNvSpPr txBox="1"/>
          <p:nvPr>
            <p:ph idx="1" type="body"/>
          </p:nvPr>
        </p:nvSpPr>
        <p:spPr>
          <a:xfrm>
            <a:off x="866550" y="834775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bekommst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7 Prämium Online Kurse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die du sofort mit 100% Gewinn und zu deinem Preis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so oft du willst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verkaufen kannst.</a:t>
            </a: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73" y="3770848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825" y="3768900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1487" y="3790588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0513" y="3816663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2300" y="3842837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2389" y="3808476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1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96249" y="3816680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38"/>
          <p:cNvSpPr txBox="1"/>
          <p:nvPr>
            <p:ph idx="1" type="body"/>
          </p:nvPr>
        </p:nvSpPr>
        <p:spPr>
          <a:xfrm>
            <a:off x="903250" y="1583325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ist aber noch nicht alles.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39"/>
          <p:cNvSpPr txBox="1"/>
          <p:nvPr>
            <p:ph idx="1" type="body"/>
          </p:nvPr>
        </p:nvSpPr>
        <p:spPr>
          <a:xfrm>
            <a:off x="946300" y="152425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Ich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führe dich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Hand in Hand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bis hin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zum ersten Verkauf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deines eigenen Infoprodukts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40"/>
          <p:cNvSpPr txBox="1"/>
          <p:nvPr>
            <p:ph idx="1" type="body"/>
          </p:nvPr>
        </p:nvSpPr>
        <p:spPr>
          <a:xfrm>
            <a:off x="866550" y="220725"/>
            <a:ext cx="7410900" cy="1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Mein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3 Punkte Plan</a:t>
            </a: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17" name="Google Shape;717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075" y="988125"/>
            <a:ext cx="5951850" cy="37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40"/>
          <p:cNvSpPr/>
          <p:nvPr/>
        </p:nvSpPr>
        <p:spPr>
          <a:xfrm>
            <a:off x="3716700" y="3957775"/>
            <a:ext cx="1710600" cy="3642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40"/>
          <p:cNvSpPr txBox="1"/>
          <p:nvPr/>
        </p:nvSpPr>
        <p:spPr>
          <a:xfrm>
            <a:off x="4104900" y="3957775"/>
            <a:ext cx="1374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Mindset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/>
          <p:nvPr>
            <p:ph type="ctrTitle"/>
          </p:nvPr>
        </p:nvSpPr>
        <p:spPr>
          <a:xfrm>
            <a:off x="399000" y="1064700"/>
            <a:ext cx="8346000" cy="3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Doch Vorsicht!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was ich Dir jetzt sage wird Dir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nicht gefallen.</a:t>
            </a:r>
            <a:r>
              <a:rPr lang="de" sz="30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41"/>
          <p:cNvSpPr txBox="1"/>
          <p:nvPr>
            <p:ph idx="1" type="body"/>
          </p:nvPr>
        </p:nvSpPr>
        <p:spPr>
          <a:xfrm>
            <a:off x="866550" y="220725"/>
            <a:ext cx="7410900" cy="1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Mein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3 Punkte Plan</a:t>
            </a: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25" name="Google Shape;725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075" y="988125"/>
            <a:ext cx="5951850" cy="37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141"/>
          <p:cNvSpPr/>
          <p:nvPr/>
        </p:nvSpPr>
        <p:spPr>
          <a:xfrm>
            <a:off x="3469925" y="2539975"/>
            <a:ext cx="2267100" cy="3642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41"/>
          <p:cNvSpPr/>
          <p:nvPr/>
        </p:nvSpPr>
        <p:spPr>
          <a:xfrm>
            <a:off x="3716700" y="3957775"/>
            <a:ext cx="1710600" cy="3642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41"/>
          <p:cNvSpPr txBox="1"/>
          <p:nvPr/>
        </p:nvSpPr>
        <p:spPr>
          <a:xfrm>
            <a:off x="4104900" y="3957775"/>
            <a:ext cx="1374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Mindset</a:t>
            </a:r>
            <a:endParaRPr b="1"/>
          </a:p>
        </p:txBody>
      </p:sp>
      <p:sp>
        <p:nvSpPr>
          <p:cNvPr id="729" name="Google Shape;729;p141"/>
          <p:cNvSpPr txBox="1"/>
          <p:nvPr/>
        </p:nvSpPr>
        <p:spPr>
          <a:xfrm>
            <a:off x="3520300" y="2539975"/>
            <a:ext cx="2424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Die Business Cash Box</a:t>
            </a:r>
            <a:endParaRPr b="1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2"/>
          <p:cNvSpPr txBox="1"/>
          <p:nvPr>
            <p:ph idx="1" type="body"/>
          </p:nvPr>
        </p:nvSpPr>
        <p:spPr>
          <a:xfrm>
            <a:off x="866550" y="220725"/>
            <a:ext cx="7410900" cy="1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Mein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3 Punkte Plan</a:t>
            </a: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35" name="Google Shape;735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075" y="988125"/>
            <a:ext cx="5951850" cy="37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42"/>
          <p:cNvSpPr/>
          <p:nvPr/>
        </p:nvSpPr>
        <p:spPr>
          <a:xfrm>
            <a:off x="3716700" y="988125"/>
            <a:ext cx="1710600" cy="364200"/>
          </a:xfrm>
          <a:prstGeom prst="roundRect">
            <a:avLst>
              <a:gd fmla="val 16667" name="adj"/>
            </a:avLst>
          </a:prstGeom>
          <a:solidFill>
            <a:srgbClr val="70B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142"/>
          <p:cNvSpPr/>
          <p:nvPr/>
        </p:nvSpPr>
        <p:spPr>
          <a:xfrm>
            <a:off x="3469925" y="2539975"/>
            <a:ext cx="2267100" cy="3642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42"/>
          <p:cNvSpPr txBox="1"/>
          <p:nvPr/>
        </p:nvSpPr>
        <p:spPr>
          <a:xfrm>
            <a:off x="4104900" y="988125"/>
            <a:ext cx="934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Verkauf</a:t>
            </a:r>
            <a:r>
              <a:rPr lang="de"/>
              <a:t> </a:t>
            </a:r>
            <a:endParaRPr/>
          </a:p>
        </p:txBody>
      </p:sp>
      <p:sp>
        <p:nvSpPr>
          <p:cNvPr id="739" name="Google Shape;739;p142"/>
          <p:cNvSpPr/>
          <p:nvPr/>
        </p:nvSpPr>
        <p:spPr>
          <a:xfrm>
            <a:off x="3716700" y="3957775"/>
            <a:ext cx="1710600" cy="3642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0" name="Google Shape;740;p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600" y="741650"/>
            <a:ext cx="1615925" cy="2064256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42"/>
          <p:cNvSpPr txBox="1"/>
          <p:nvPr/>
        </p:nvSpPr>
        <p:spPr>
          <a:xfrm>
            <a:off x="4104900" y="3957775"/>
            <a:ext cx="1374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Mindset</a:t>
            </a:r>
            <a:endParaRPr b="1"/>
          </a:p>
        </p:txBody>
      </p:sp>
      <p:sp>
        <p:nvSpPr>
          <p:cNvPr id="742" name="Google Shape;742;p142"/>
          <p:cNvSpPr txBox="1"/>
          <p:nvPr/>
        </p:nvSpPr>
        <p:spPr>
          <a:xfrm>
            <a:off x="3520300" y="2539975"/>
            <a:ext cx="2424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Die Business Cash Box</a:t>
            </a:r>
            <a:endParaRPr b="1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43"/>
          <p:cNvSpPr txBox="1"/>
          <p:nvPr>
            <p:ph idx="1" type="body"/>
          </p:nvPr>
        </p:nvSpPr>
        <p:spPr>
          <a:xfrm>
            <a:off x="953300" y="181690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Hier nun ein kurzer Live Einblick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in die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Busines Cash Box</a:t>
            </a:r>
            <a:br>
              <a:rPr lang="de" sz="3600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44"/>
          <p:cNvSpPr txBox="1"/>
          <p:nvPr>
            <p:ph idx="1" type="body"/>
          </p:nvPr>
        </p:nvSpPr>
        <p:spPr>
          <a:xfrm>
            <a:off x="1385975" y="453750"/>
            <a:ext cx="6835500" cy="30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" sz="2400"/>
              <a:t>Video</a:t>
            </a:r>
            <a:br>
              <a:rPr lang="de" sz="2400"/>
            </a:br>
            <a:br>
              <a:rPr lang="de" sz="2400"/>
            </a:br>
            <a:r>
              <a:rPr lang="de" sz="2400"/>
              <a:t>Kurse zeigen auch aus der Ansicht der Käufer</a:t>
            </a:r>
            <a:br>
              <a:rPr lang="de" sz="2400"/>
            </a:br>
            <a:r>
              <a:rPr lang="de" sz="2400"/>
              <a:t>Möglichkeit zeigen Kurse zu kombinieren                                             für neues eigenes Produkt oder Abo</a:t>
            </a:r>
            <a:br>
              <a:rPr lang="de" sz="2400"/>
            </a:br>
            <a:br>
              <a:rPr lang="de" sz="2400"/>
            </a:br>
            <a:r>
              <a:rPr lang="de" sz="2400"/>
              <a:t>Partnerprogramm zeigen auch aus der Sicht der Affiliates</a:t>
            </a:r>
            <a:br>
              <a:rPr lang="de" sz="2400"/>
            </a:br>
            <a:br>
              <a:rPr lang="de" sz="2400"/>
            </a:br>
            <a:r>
              <a:rPr lang="de" sz="2400"/>
              <a:t>LP zeigen</a:t>
            </a:r>
            <a:endParaRPr sz="24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45"/>
          <p:cNvSpPr txBox="1"/>
          <p:nvPr>
            <p:ph type="title"/>
          </p:nvPr>
        </p:nvSpPr>
        <p:spPr>
          <a:xfrm>
            <a:off x="457200" y="2333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Stell Dir nun folgendes vor.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8" name="Google Shape;758;p145"/>
          <p:cNvSpPr txBox="1"/>
          <p:nvPr>
            <p:ph idx="1" type="body"/>
          </p:nvPr>
        </p:nvSpPr>
        <p:spPr>
          <a:xfrm>
            <a:off x="457200" y="111850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Mein Team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installiert dir dieses </a:t>
            </a:r>
            <a:r>
              <a:rPr b="1" lang="d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komplette Projekt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mit allen Kursen, eigenen Partnerprogramm, allen Landingpages </a:t>
            </a:r>
            <a:r>
              <a:rPr b="1" lang="d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fix und fertig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unter der Domain Deiner Wahl.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46"/>
          <p:cNvSpPr txBox="1"/>
          <p:nvPr>
            <p:ph type="title"/>
          </p:nvPr>
        </p:nvSpPr>
        <p:spPr>
          <a:xfrm>
            <a:off x="457200" y="2333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Stell Dir nun folgendes vor.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4" name="Google Shape;764;p146"/>
          <p:cNvSpPr txBox="1"/>
          <p:nvPr>
            <p:ph idx="1" type="body"/>
          </p:nvPr>
        </p:nvSpPr>
        <p:spPr>
          <a:xfrm>
            <a:off x="457200" y="111850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Mein Team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installiert dir dieses </a:t>
            </a:r>
            <a:r>
              <a:rPr b="1" lang="d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komplette Projekt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mit allen Kursen, eigenen Partnerprogramm, allen Landingpages </a:t>
            </a:r>
            <a:r>
              <a:rPr b="1" lang="d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fix und fertig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unter der Domain Deiner Wahl.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Du kannst endlich </a:t>
            </a:r>
            <a:r>
              <a:rPr b="1" lang="d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sofort starten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und jeder Verkauf/Kontakt bleibt </a:t>
            </a:r>
            <a:r>
              <a:rPr b="1" lang="d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zu 100%</a:t>
            </a:r>
            <a:r>
              <a:rPr b="1" lang="de">
                <a:latin typeface="Oswald"/>
                <a:ea typeface="Oswald"/>
                <a:cs typeface="Oswald"/>
                <a:sym typeface="Oswald"/>
              </a:rPr>
              <a:t> bei dir.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Was wird passieren?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0" name="Google Shape;770;p147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Was wird passieren?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6" name="Google Shape;776;p148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Du wirst als Experte wahrgenommen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Was wird passieren?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2" name="Google Shape;782;p149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Du wirst als Experte wahrgenommen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Du wirst ab sofort mehr verdienen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Was wird passieren?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8" name="Google Shape;788;p150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Du wirst als Experte wahrgenommen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Du wirst ab sofort mehr verdienen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Du bekommst 100% pro Verkauf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ctrTitle"/>
          </p:nvPr>
        </p:nvSpPr>
        <p:spPr>
          <a:xfrm>
            <a:off x="469800" y="1612875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Aber es wird dir die Augen öffnen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und Du wirst verstehen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wie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Online Marketing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richtig funktioniert.</a:t>
            </a:r>
            <a:r>
              <a:rPr lang="de" sz="30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Was wird passieren?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4" name="Google Shape;794;p151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Du wirst als Experte wahrgenommen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Du wirst ab sofort mehr verdienen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Du bekommst 100% pro Verkauf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Du baust dir turboschnell eine Liste auf.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Was wird passieren?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0" name="Google Shape;800;p152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Du wirst als Experte wahrgenommen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Du wirst ab sofort mehr verdienen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Du bekommst 100% pro Verkauf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Du baust dir turboschnell eine Liste auf.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eriod"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Deine Affiliates bringen dir kostenlose Leads, Verkäufe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und E-Mail Kontakte für weitere Promos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3"/>
          <p:cNvSpPr txBox="1"/>
          <p:nvPr>
            <p:ph type="ctrTitle"/>
          </p:nvPr>
        </p:nvSpPr>
        <p:spPr>
          <a:xfrm>
            <a:off x="685800" y="185009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 sz="3600">
                <a:latin typeface="Oswald"/>
                <a:ea typeface="Oswald"/>
                <a:cs typeface="Oswald"/>
                <a:sym typeface="Oswald"/>
              </a:rPr>
              <a:t>Wie du siehst kannst du schon morgen mit der </a:t>
            </a: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Business Cash Box</a:t>
            </a:r>
            <a:r>
              <a:rPr lang="de" sz="3600">
                <a:latin typeface="Oswald"/>
                <a:ea typeface="Oswald"/>
                <a:cs typeface="Oswald"/>
                <a:sym typeface="Oswald"/>
              </a:rPr>
              <a:t> starten.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54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11" name="Google Shape;811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1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1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1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55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24" name="Google Shape;824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155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400"/>
          </a:p>
        </p:txBody>
      </p:sp>
      <p:pic>
        <p:nvPicPr>
          <p:cNvPr id="832" name="Google Shape;832;p1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56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38" name="Google Shape;838;p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1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1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56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400"/>
          </a:p>
        </p:txBody>
      </p:sp>
      <p:pic>
        <p:nvPicPr>
          <p:cNvPr id="846" name="Google Shape;846;p1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57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52" name="Google Shape;852;p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1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57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</a:t>
            </a: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</a:t>
            </a: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Verkaufstemplate                           Wert 720 €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400"/>
          </a:p>
        </p:txBody>
      </p:sp>
      <p:pic>
        <p:nvPicPr>
          <p:cNvPr id="860" name="Google Shape;860;p1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58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66" name="Google Shape;866;p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1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158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Verkaufstemplate                           Wert 720 €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Mitgliedersoftware                               Wert 348 € 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400"/>
          </a:p>
        </p:txBody>
      </p:sp>
      <p:pic>
        <p:nvPicPr>
          <p:cNvPr id="874" name="Google Shape;874;p1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59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80" name="Google Shape;880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1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159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Verkaufstemplate                           Wert 720 €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Mitgliedersoftware                               Wert 348 € 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Affiliatesoftware                                   Wert 447 €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400"/>
          </a:p>
        </p:txBody>
      </p:sp>
      <p:pic>
        <p:nvPicPr>
          <p:cNvPr id="888" name="Google Shape;888;p1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60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94" name="Google Shape;894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1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1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160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Verkaufstemplate                           Wert 720 €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Mitgliedersoftware                               Wert 348 € 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Affiliatesoftware                                   Wert 447 €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komplette Installation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 </a:t>
            </a:r>
            <a:endParaRPr sz="2400"/>
          </a:p>
        </p:txBody>
      </p:sp>
      <p:pic>
        <p:nvPicPr>
          <p:cNvPr id="902" name="Google Shape;902;p1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4"/>
          <p:cNvSpPr txBox="1"/>
          <p:nvPr>
            <p:ph type="ctrTitle"/>
          </p:nvPr>
        </p:nvSpPr>
        <p:spPr>
          <a:xfrm>
            <a:off x="358500" y="1958575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bittere Wahrheit</a:t>
            </a: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61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8" name="Google Shape;908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1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1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61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Verkaufstemplate                           Wert 720 €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Mitgliedersoftware                               Wert 348 € 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Affiliatesoftware                                   Wert 447 €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komplette Installation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 </a:t>
            </a:r>
            <a:r>
              <a:rPr b="1"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Summe: 6613 €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</a:t>
            </a:r>
            <a:endParaRPr sz="2400"/>
          </a:p>
        </p:txBody>
      </p:sp>
      <p:pic>
        <p:nvPicPr>
          <p:cNvPr id="916" name="Google Shape;916;p1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62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22" name="Google Shape;922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1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1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162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Verkaufstemplate                           Wert 720 €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Mitgliedersoftware                               Wert 348 € 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Affiliatesoftware                                   Wert 447 €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komplette Installation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 </a:t>
            </a:r>
            <a:r>
              <a:rPr b="1"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Summe: 6613 €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+ Software Lizenzen                      Wert 1515 € im Jahr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</a:t>
            </a:r>
            <a:endParaRPr sz="2400"/>
          </a:p>
        </p:txBody>
      </p:sp>
      <p:pic>
        <p:nvPicPr>
          <p:cNvPr id="930" name="Google Shape;930;p1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63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36" name="Google Shape;936;p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163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Verkaufstemplate                           Wert 720 €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Mitgliedersoftware                               Wert 348 € 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Affiliatesoftware                                   Wert 447 €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komplette Installation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 </a:t>
            </a:r>
            <a:r>
              <a:rPr b="1"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Summe: 6613 €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+ Software Lizenzen                      Wert 1515 € im Jahr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</a:t>
            </a:r>
            <a:r>
              <a:rPr b="1" lang="de" sz="2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Gesamtwert: 8128 €</a:t>
            </a:r>
            <a:br>
              <a:rPr b="1" lang="de" sz="2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400"/>
          </a:p>
        </p:txBody>
      </p:sp>
      <p:pic>
        <p:nvPicPr>
          <p:cNvPr id="944" name="Google Shape;944;p1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64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50" name="Google Shape;950;p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1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164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Verkaufstemplate                           Wert 720 €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Mitgliedersoftware                               Wert 348 € 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Affiliatesoftware                                   Wert 447 €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komplette Installation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 </a:t>
            </a:r>
            <a:r>
              <a:rPr b="1"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Summe: 6613 €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+ Software Lizenzen                      Wert 1515 € im Jahr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</a:t>
            </a:r>
            <a:r>
              <a:rPr b="1" lang="de" sz="2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Gesamtwert: 8128 €</a:t>
            </a:r>
            <a:br>
              <a:rPr b="1" lang="de" sz="2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VIP Support - </a:t>
            </a:r>
            <a:r>
              <a:rPr b="1" lang="de" sz="240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Wert unbezahlbar</a:t>
            </a:r>
            <a:endParaRPr sz="2400"/>
          </a:p>
        </p:txBody>
      </p:sp>
      <p:pic>
        <p:nvPicPr>
          <p:cNvPr id="958" name="Google Shape;958;p1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65"/>
          <p:cNvSpPr txBox="1"/>
          <p:nvPr/>
        </p:nvSpPr>
        <p:spPr>
          <a:xfrm>
            <a:off x="275300" y="1481175"/>
            <a:ext cx="851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4100">
                <a:latin typeface="Oswald"/>
                <a:ea typeface="Oswald"/>
                <a:cs typeface="Oswald"/>
                <a:sym typeface="Oswald"/>
              </a:rPr>
              <a:t>Das war aber noch immer nicht alles!</a:t>
            </a:r>
            <a:br>
              <a:rPr b="1" lang="de" sz="4100"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6"/>
          <p:cNvSpPr txBox="1"/>
          <p:nvPr/>
        </p:nvSpPr>
        <p:spPr>
          <a:xfrm>
            <a:off x="199200" y="260825"/>
            <a:ext cx="851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4100">
                <a:latin typeface="Oswald"/>
                <a:ea typeface="Oswald"/>
                <a:cs typeface="Oswald"/>
                <a:sym typeface="Oswald"/>
              </a:rPr>
              <a:t>Bonus:  Traffic Buddy PRO</a:t>
            </a:r>
            <a:br>
              <a:rPr b="1" lang="de" sz="4100"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969" name="Google Shape;969;p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450" y="1521600"/>
            <a:ext cx="2598794" cy="37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67"/>
          <p:cNvSpPr txBox="1"/>
          <p:nvPr/>
        </p:nvSpPr>
        <p:spPr>
          <a:xfrm>
            <a:off x="242150" y="1613275"/>
            <a:ext cx="8559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Du fragst Dich</a:t>
            </a: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was kannst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du verdienen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wenn du selbst digitale Info-Produkte verkaufst? </a:t>
            </a:r>
            <a:endParaRPr sz="360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68"/>
          <p:cNvSpPr txBox="1"/>
          <p:nvPr/>
        </p:nvSpPr>
        <p:spPr>
          <a:xfrm>
            <a:off x="242150" y="1613275"/>
            <a:ext cx="8559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Glaube mir,</a:t>
            </a: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eine Menge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60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Google Shape;984;p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25" y="252463"/>
            <a:ext cx="8839199" cy="438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70"/>
          <p:cNvSpPr txBox="1"/>
          <p:nvPr>
            <p:ph type="ctrTitle"/>
          </p:nvPr>
        </p:nvSpPr>
        <p:spPr>
          <a:xfrm>
            <a:off x="773800" y="72539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Hier ein kurzes Rechenbeispiel: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0" name="Google Shape;990;p170"/>
          <p:cNvSpPr txBox="1"/>
          <p:nvPr/>
        </p:nvSpPr>
        <p:spPr>
          <a:xfrm>
            <a:off x="72900" y="2070150"/>
            <a:ext cx="89982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 txBox="1"/>
          <p:nvPr>
            <p:ph type="ctrTitle"/>
          </p:nvPr>
        </p:nvSpPr>
        <p:spPr>
          <a:xfrm>
            <a:off x="462150" y="1594425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wirst nie erfolgreich wenn du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so weitermachst wie bisher.</a:t>
            </a:r>
            <a:r>
              <a:rPr lang="de" sz="30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71"/>
          <p:cNvSpPr txBox="1"/>
          <p:nvPr>
            <p:ph type="ctrTitle"/>
          </p:nvPr>
        </p:nvSpPr>
        <p:spPr>
          <a:xfrm>
            <a:off x="773800" y="72539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Hier ein kurzes Rechenbeispiel: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6" name="Google Shape;996;p171"/>
          <p:cNvSpPr txBox="1"/>
          <p:nvPr/>
        </p:nvSpPr>
        <p:spPr>
          <a:xfrm>
            <a:off x="72900" y="2070150"/>
            <a:ext cx="89982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>
                <a:latin typeface="Oswald"/>
                <a:ea typeface="Oswald"/>
                <a:cs typeface="Oswald"/>
                <a:sym typeface="Oswald"/>
              </a:rPr>
              <a:t>Dein Info-Produkt Bsp.1</a:t>
            </a:r>
            <a:r>
              <a:rPr lang="de" sz="2400">
                <a:latin typeface="Oswald"/>
                <a:ea typeface="Oswald"/>
                <a:cs typeface="Oswald"/>
                <a:sym typeface="Oswald"/>
              </a:rPr>
              <a:t> kostet 97 € </a:t>
            </a:r>
            <a:br>
              <a:rPr lang="de" sz="2400">
                <a:latin typeface="Oswald"/>
                <a:ea typeface="Oswald"/>
                <a:cs typeface="Oswald"/>
                <a:sym typeface="Oswald"/>
              </a:rPr>
            </a:br>
            <a:r>
              <a:rPr lang="de" sz="2400">
                <a:latin typeface="Oswald"/>
                <a:ea typeface="Oswald"/>
                <a:cs typeface="Oswald"/>
                <a:sym typeface="Oswald"/>
              </a:rPr>
              <a:t>= 291 € bei nur 3 Verkäufen in der Woche</a:t>
            </a:r>
            <a:br>
              <a:rPr lang="de" sz="2400"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=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1164€</a:t>
            </a: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im Monat</a:t>
            </a:r>
            <a:endParaRPr b="1" sz="360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72"/>
          <p:cNvSpPr txBox="1"/>
          <p:nvPr>
            <p:ph type="ctrTitle"/>
          </p:nvPr>
        </p:nvSpPr>
        <p:spPr>
          <a:xfrm>
            <a:off x="773800" y="72539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Hier ein kurzes Rechenbeispiel: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2" name="Google Shape;1002;p172"/>
          <p:cNvSpPr txBox="1"/>
          <p:nvPr/>
        </p:nvSpPr>
        <p:spPr>
          <a:xfrm>
            <a:off x="72900" y="2070150"/>
            <a:ext cx="89982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>
                <a:latin typeface="Oswald"/>
                <a:ea typeface="Oswald"/>
                <a:cs typeface="Oswald"/>
                <a:sym typeface="Oswald"/>
              </a:rPr>
              <a:t>Dein Info-Produkt Bsp.1</a:t>
            </a:r>
            <a:r>
              <a:rPr lang="de" sz="2400">
                <a:latin typeface="Oswald"/>
                <a:ea typeface="Oswald"/>
                <a:cs typeface="Oswald"/>
                <a:sym typeface="Oswald"/>
              </a:rPr>
              <a:t> kostet 97 € </a:t>
            </a:r>
            <a:br>
              <a:rPr lang="de" sz="2400">
                <a:latin typeface="Oswald"/>
                <a:ea typeface="Oswald"/>
                <a:cs typeface="Oswald"/>
                <a:sym typeface="Oswald"/>
              </a:rPr>
            </a:br>
            <a:r>
              <a:rPr lang="de" sz="2400">
                <a:latin typeface="Oswald"/>
                <a:ea typeface="Oswald"/>
                <a:cs typeface="Oswald"/>
                <a:sym typeface="Oswald"/>
              </a:rPr>
              <a:t>= 291 € bei nur 3 Verkäufen in der Woche</a:t>
            </a:r>
            <a:br>
              <a:rPr lang="de" sz="2400"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=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1164€</a:t>
            </a: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im Monat</a:t>
            </a:r>
            <a:endParaRPr b="1" sz="360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3" name="Google Shape;1003;p172"/>
          <p:cNvSpPr txBox="1"/>
          <p:nvPr/>
        </p:nvSpPr>
        <p:spPr>
          <a:xfrm>
            <a:off x="685800" y="3525375"/>
            <a:ext cx="77724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Dein Info-Produkt Bsp. 2</a:t>
            </a:r>
            <a: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kostet 197 € </a:t>
            </a: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= 591 € bei nur 3 Verkäufen in der Woche</a:t>
            </a: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=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2364€</a:t>
            </a: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im Monat</a:t>
            </a:r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73"/>
          <p:cNvSpPr txBox="1"/>
          <p:nvPr/>
        </p:nvSpPr>
        <p:spPr>
          <a:xfrm>
            <a:off x="242150" y="1613275"/>
            <a:ext cx="8559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Denke daran, dass du aber nicht </a:t>
            </a: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nur 1 Info-Produkt hast, </a:t>
            </a: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sondern gleich 7 !</a:t>
            </a:r>
            <a:endParaRPr sz="360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74"/>
          <p:cNvSpPr txBox="1"/>
          <p:nvPr>
            <p:ph type="ctrTitle"/>
          </p:nvPr>
        </p:nvSpPr>
        <p:spPr>
          <a:xfrm>
            <a:off x="254726" y="421277"/>
            <a:ext cx="8641200" cy="43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Was würde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st Du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damit machen?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75"/>
          <p:cNvSpPr txBox="1"/>
          <p:nvPr>
            <p:ph type="ctrTitle"/>
          </p:nvPr>
        </p:nvSpPr>
        <p:spPr>
          <a:xfrm>
            <a:off x="444613" y="271776"/>
            <a:ext cx="8641200" cy="24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Dein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Haus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abbezahlen…?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19" name="Google Shape;1019;p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512" y="2037338"/>
            <a:ext cx="4035926" cy="201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76"/>
          <p:cNvSpPr txBox="1"/>
          <p:nvPr>
            <p:ph type="ctrTitle"/>
          </p:nvPr>
        </p:nvSpPr>
        <p:spPr>
          <a:xfrm>
            <a:off x="349225" y="-300975"/>
            <a:ext cx="86412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" sz="3600">
                <a:latin typeface="Oswald"/>
                <a:ea typeface="Oswald"/>
                <a:cs typeface="Oswald"/>
                <a:sym typeface="Oswald"/>
              </a:rPr>
              <a:t>Dir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e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ine Auszeit an den</a:t>
            </a:r>
            <a:b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schönsten Stränden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dieser</a:t>
            </a:r>
            <a:b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Welt gönnen…?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25" name="Google Shape;1025;p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275" y="2607575"/>
            <a:ext cx="3525109" cy="231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77"/>
          <p:cNvSpPr txBox="1"/>
          <p:nvPr>
            <p:ph type="ctrTitle"/>
          </p:nvPr>
        </p:nvSpPr>
        <p:spPr>
          <a:xfrm>
            <a:off x="431400" y="441526"/>
            <a:ext cx="8641200" cy="30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Oder e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 neues </a:t>
            </a: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Auto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kaufen…?</a:t>
            </a:r>
            <a:b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31" name="Google Shape;1031;p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512" y="2047325"/>
            <a:ext cx="4974976" cy="22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8"/>
          <p:cNvSpPr txBox="1"/>
          <p:nvPr>
            <p:ph type="ctrTitle"/>
          </p:nvPr>
        </p:nvSpPr>
        <p:spPr>
          <a:xfrm>
            <a:off x="416725" y="225525"/>
            <a:ext cx="8641200" cy="43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Dein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Leben würde sich </a:t>
            </a:r>
            <a:b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um 180°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zu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deinen 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Gunsten wenden…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79"/>
          <p:cNvSpPr txBox="1"/>
          <p:nvPr>
            <p:ph type="ctrTitle"/>
          </p:nvPr>
        </p:nvSpPr>
        <p:spPr>
          <a:xfrm>
            <a:off x="415051" y="259277"/>
            <a:ext cx="8641200" cy="43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Möchte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st Du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das alles?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80"/>
          <p:cNvSpPr txBox="1"/>
          <p:nvPr>
            <p:ph type="ctrTitle"/>
          </p:nvPr>
        </p:nvSpPr>
        <p:spPr>
          <a:xfrm>
            <a:off x="254724" y="1379555"/>
            <a:ext cx="8811600" cy="20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Dann bleibe jetzt noch eine Minute dran…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7" name="Google Shape;1047;p180"/>
          <p:cNvSpPr txBox="1"/>
          <p:nvPr/>
        </p:nvSpPr>
        <p:spPr>
          <a:xfrm>
            <a:off x="254723" y="2719137"/>
            <a:ext cx="8811600" cy="19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6"/>
          <p:cNvSpPr txBox="1"/>
          <p:nvPr>
            <p:ph type="ctrTitle"/>
          </p:nvPr>
        </p:nvSpPr>
        <p:spPr>
          <a:xfrm>
            <a:off x="399000" y="1596225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suchst immer noch den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heiligen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Gral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Strategie die Super Software…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um ein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paar Euros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zu verdienen?</a:t>
            </a:r>
            <a:r>
              <a:rPr lang="de" sz="30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81"/>
          <p:cNvSpPr txBox="1"/>
          <p:nvPr>
            <p:ph type="ctrTitle"/>
          </p:nvPr>
        </p:nvSpPr>
        <p:spPr>
          <a:xfrm>
            <a:off x="254724" y="1507305"/>
            <a:ext cx="88116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Folgende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3 Probleme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wirst du haben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wenn du es weiter alleine probierst</a:t>
            </a:r>
            <a:r>
              <a:rPr lang="de" sz="3600">
                <a:latin typeface="Oswald"/>
                <a:ea typeface="Oswald"/>
                <a:cs typeface="Oswald"/>
                <a:sym typeface="Oswald"/>
              </a:rPr>
              <a:t>.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3" name="Google Shape;1053;p181"/>
          <p:cNvSpPr txBox="1"/>
          <p:nvPr/>
        </p:nvSpPr>
        <p:spPr>
          <a:xfrm>
            <a:off x="254723" y="2719137"/>
            <a:ext cx="8811600" cy="19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82"/>
          <p:cNvSpPr txBox="1"/>
          <p:nvPr/>
        </p:nvSpPr>
        <p:spPr>
          <a:xfrm>
            <a:off x="254723" y="2719137"/>
            <a:ext cx="8811600" cy="19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182"/>
          <p:cNvSpPr txBox="1"/>
          <p:nvPr/>
        </p:nvSpPr>
        <p:spPr>
          <a:xfrm>
            <a:off x="254716" y="1822821"/>
            <a:ext cx="88116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Du wirst weiter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Produkte für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Andere</a:t>
            </a: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 bewerben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und diese damit immer noch reicher machen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…</a:t>
            </a:r>
            <a:br>
              <a:rPr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83"/>
          <p:cNvSpPr txBox="1"/>
          <p:nvPr/>
        </p:nvSpPr>
        <p:spPr>
          <a:xfrm>
            <a:off x="254723" y="2719137"/>
            <a:ext cx="8811600" cy="19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183"/>
          <p:cNvSpPr txBox="1"/>
          <p:nvPr/>
        </p:nvSpPr>
        <p:spPr>
          <a:xfrm>
            <a:off x="200303" y="1362621"/>
            <a:ext cx="88116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br>
              <a:rPr i="0" lang="d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Du wirst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6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NIE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eigene Info-Produkte </a:t>
            </a: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verkaufen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und </a:t>
            </a:r>
            <a:r>
              <a:rPr b="1" lang="de" sz="36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NIE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das </a:t>
            </a: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große Geld verdienen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4"/>
          <p:cNvSpPr txBox="1"/>
          <p:nvPr/>
        </p:nvSpPr>
        <p:spPr>
          <a:xfrm>
            <a:off x="254723" y="2719137"/>
            <a:ext cx="8811600" cy="19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184"/>
          <p:cNvSpPr txBox="1"/>
          <p:nvPr/>
        </p:nvSpPr>
        <p:spPr>
          <a:xfrm>
            <a:off x="254728" y="1079571"/>
            <a:ext cx="88116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br>
              <a:rPr i="0" lang="d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Du wirst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weiterhin </a:t>
            </a: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viel Zeit und Geld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investieren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ohne zu wissen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endParaRPr b="1" i="0" sz="36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ob 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du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irgendwann wirklich </a:t>
            </a:r>
            <a:endParaRPr b="1" i="0" sz="36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erfolgreich 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sein wirst.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85"/>
          <p:cNvSpPr txBox="1"/>
          <p:nvPr>
            <p:ph type="ctrTitle"/>
          </p:nvPr>
        </p:nvSpPr>
        <p:spPr>
          <a:xfrm>
            <a:off x="312151" y="212027"/>
            <a:ext cx="8641200" cy="43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de" sz="3600">
                <a:latin typeface="Oswald"/>
                <a:ea typeface="Oswald"/>
                <a:cs typeface="Oswald"/>
                <a:sym typeface="Oswald"/>
              </a:rPr>
              <a:t>Wir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möchten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dir hier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die Chance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geben, </a:t>
            </a:r>
            <a:b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latin typeface="Oswald"/>
                <a:ea typeface="Oswald"/>
                <a:cs typeface="Oswald"/>
                <a:sym typeface="Oswald"/>
              </a:rPr>
              <a:t>gemeinsam mit uns</a:t>
            </a:r>
            <a:endParaRPr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86"/>
          <p:cNvSpPr txBox="1"/>
          <p:nvPr>
            <p:ph type="ctrTitle"/>
          </p:nvPr>
        </p:nvSpPr>
        <p:spPr>
          <a:xfrm>
            <a:off x="332399" y="1815130"/>
            <a:ext cx="88116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…</a:t>
            </a:r>
            <a:r>
              <a:rPr lang="de" sz="3600">
                <a:latin typeface="Oswald"/>
                <a:ea typeface="Oswald"/>
                <a:cs typeface="Oswald"/>
                <a:sym typeface="Oswald"/>
              </a:rPr>
              <a:t>dein </a:t>
            </a: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eigenes Info Business</a:t>
            </a:r>
            <a:r>
              <a:rPr lang="de" sz="3600">
                <a:latin typeface="Oswald"/>
                <a:ea typeface="Oswald"/>
                <a:cs typeface="Oswald"/>
                <a:sym typeface="Oswald"/>
              </a:rPr>
              <a:t> aufzubauen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2" name="Google Shape;1082;p186"/>
          <p:cNvSpPr txBox="1"/>
          <p:nvPr/>
        </p:nvSpPr>
        <p:spPr>
          <a:xfrm>
            <a:off x="254723" y="2719137"/>
            <a:ext cx="8811600" cy="19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87"/>
          <p:cNvSpPr txBox="1"/>
          <p:nvPr>
            <p:ph type="ctrTitle"/>
          </p:nvPr>
        </p:nvSpPr>
        <p:spPr>
          <a:xfrm>
            <a:off x="311776" y="243602"/>
            <a:ext cx="8641200" cy="43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Dies ist eine </a:t>
            </a:r>
            <a:b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einmalige Chance 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für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Dich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b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Deine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Ziele und Wünsche </a:t>
            </a:r>
            <a:r>
              <a:rPr lang="de" sz="3600">
                <a:latin typeface="Oswald"/>
                <a:ea typeface="Oswald"/>
                <a:cs typeface="Oswald"/>
                <a:sym typeface="Oswald"/>
              </a:rPr>
              <a:t>in</a:t>
            </a:r>
            <a:br>
              <a:rPr lang="de" sz="3600"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Lichtgeschwindigkeit</a:t>
            </a:r>
            <a:r>
              <a:rPr b="1" i="0" lang="de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erreichen…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88"/>
          <p:cNvSpPr/>
          <p:nvPr/>
        </p:nvSpPr>
        <p:spPr>
          <a:xfrm>
            <a:off x="108875" y="561981"/>
            <a:ext cx="883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3" name="Google Shape;1093;p188"/>
          <p:cNvSpPr txBox="1"/>
          <p:nvPr/>
        </p:nvSpPr>
        <p:spPr>
          <a:xfrm>
            <a:off x="421800" y="2051700"/>
            <a:ext cx="83004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Lass mich dir eine Frage stellen...</a:t>
            </a: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89"/>
          <p:cNvSpPr/>
          <p:nvPr/>
        </p:nvSpPr>
        <p:spPr>
          <a:xfrm>
            <a:off x="108875" y="561981"/>
            <a:ext cx="883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9" name="Google Shape;1099;p189"/>
          <p:cNvSpPr txBox="1"/>
          <p:nvPr/>
        </p:nvSpPr>
        <p:spPr>
          <a:xfrm>
            <a:off x="493875" y="2051700"/>
            <a:ext cx="83004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Was wäre es Dir Wert? </a:t>
            </a: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90"/>
          <p:cNvSpPr txBox="1"/>
          <p:nvPr/>
        </p:nvSpPr>
        <p:spPr>
          <a:xfrm>
            <a:off x="572300" y="1356050"/>
            <a:ext cx="81429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 Du mein 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gesamtes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Wissen mit </a:t>
            </a: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über 18 Jahre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Online Erfahrung </a:t>
            </a: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 die Hand 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bekommst</a:t>
            </a:r>
            <a:br>
              <a:rPr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7"/>
          <p:cNvSpPr txBox="1"/>
          <p:nvPr>
            <p:ph type="ctrTitle"/>
          </p:nvPr>
        </p:nvSpPr>
        <p:spPr>
          <a:xfrm>
            <a:off x="437850" y="1614650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Mal ehrlich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?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Sieht es bei dir genau so aus?</a:t>
            </a: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91"/>
          <p:cNvSpPr/>
          <p:nvPr/>
        </p:nvSpPr>
        <p:spPr>
          <a:xfrm>
            <a:off x="108875" y="561981"/>
            <a:ext cx="883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0" name="Google Shape;1110;p191"/>
          <p:cNvSpPr txBox="1"/>
          <p:nvPr/>
        </p:nvSpPr>
        <p:spPr>
          <a:xfrm>
            <a:off x="101700" y="1014350"/>
            <a:ext cx="89406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Wo dir mein Team ein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komplettes schlüsselfertiges System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aufsetzt?</a:t>
            </a: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inkl. Mitgliederbereich</a:t>
            </a: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inkl. 7 White Label Video Kursen </a:t>
            </a: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inkl. Affiliatesoftware</a:t>
            </a:r>
            <a:br>
              <a:rPr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92"/>
          <p:cNvSpPr/>
          <p:nvPr/>
        </p:nvSpPr>
        <p:spPr>
          <a:xfrm>
            <a:off x="217350" y="1308356"/>
            <a:ext cx="883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6" name="Google Shape;1116;p192"/>
          <p:cNvSpPr txBox="1"/>
          <p:nvPr/>
        </p:nvSpPr>
        <p:spPr>
          <a:xfrm>
            <a:off x="482550" y="1537725"/>
            <a:ext cx="83004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Wo wir dir ein Programm an die Hand geben wo du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nicht monatelang</a:t>
            </a: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etwas mühsam aufbauen musst, sondern... 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93"/>
          <p:cNvSpPr/>
          <p:nvPr/>
        </p:nvSpPr>
        <p:spPr>
          <a:xfrm>
            <a:off x="217350" y="1308356"/>
            <a:ext cx="883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2" name="Google Shape;1122;p193"/>
          <p:cNvSpPr txBox="1"/>
          <p:nvPr/>
        </p:nvSpPr>
        <p:spPr>
          <a:xfrm>
            <a:off x="386500" y="1014500"/>
            <a:ext cx="83004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wo Du</a:t>
            </a:r>
            <a:r>
              <a:rPr b="1" lang="de" sz="47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b="1" lang="de" sz="47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47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r>
              <a:rPr b="1" lang="de" sz="47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ofort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starten kannst</a:t>
            </a: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94"/>
          <p:cNvSpPr/>
          <p:nvPr/>
        </p:nvSpPr>
        <p:spPr>
          <a:xfrm>
            <a:off x="108875" y="561981"/>
            <a:ext cx="883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8" name="Google Shape;1128;p194"/>
          <p:cNvSpPr txBox="1"/>
          <p:nvPr/>
        </p:nvSpPr>
        <p:spPr>
          <a:xfrm>
            <a:off x="421800" y="1996525"/>
            <a:ext cx="83004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Was wäre es dir wert?</a:t>
            </a:r>
            <a:endParaRPr sz="4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95"/>
          <p:cNvSpPr/>
          <p:nvPr/>
        </p:nvSpPr>
        <p:spPr>
          <a:xfrm>
            <a:off x="108875" y="561981"/>
            <a:ext cx="883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Der Preis?</a:t>
            </a:r>
            <a:br>
              <a:rPr b="1" lang="de" sz="36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4" name="Google Shape;1134;p195"/>
          <p:cNvSpPr txBox="1"/>
          <p:nvPr/>
        </p:nvSpPr>
        <p:spPr>
          <a:xfrm>
            <a:off x="333075" y="2129300"/>
            <a:ext cx="83004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0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96"/>
          <p:cNvSpPr/>
          <p:nvPr/>
        </p:nvSpPr>
        <p:spPr>
          <a:xfrm>
            <a:off x="108875" y="561981"/>
            <a:ext cx="883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Der Preis?</a:t>
            </a:r>
            <a:br>
              <a:rPr b="1" lang="de" sz="36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… weniger als Du denkst</a:t>
            </a: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0" name="Google Shape;1140;p196"/>
          <p:cNvSpPr txBox="1"/>
          <p:nvPr/>
        </p:nvSpPr>
        <p:spPr>
          <a:xfrm>
            <a:off x="333075" y="2129300"/>
            <a:ext cx="83004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97"/>
          <p:cNvSpPr/>
          <p:nvPr/>
        </p:nvSpPr>
        <p:spPr>
          <a:xfrm>
            <a:off x="108875" y="561981"/>
            <a:ext cx="883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Der Preis?</a:t>
            </a:r>
            <a:br>
              <a:rPr b="1" lang="de" sz="36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… weniger als Du denkst</a:t>
            </a: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6" name="Google Shape;1146;p197"/>
          <p:cNvSpPr txBox="1"/>
          <p:nvPr/>
        </p:nvSpPr>
        <p:spPr>
          <a:xfrm>
            <a:off x="333075" y="2129300"/>
            <a:ext cx="83004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normalerweise müssten wir </a:t>
            </a: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zwischen 3000€ und 6000€ </a:t>
            </a:r>
            <a:br>
              <a:rPr b="1" lang="de" sz="36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für dieses Komplett-System verlangen...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98"/>
          <p:cNvSpPr/>
          <p:nvPr/>
        </p:nvSpPr>
        <p:spPr>
          <a:xfrm>
            <a:off x="158900" y="127875"/>
            <a:ext cx="8907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Mein </a:t>
            </a: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 Angebot </a:t>
            </a:r>
            <a:br>
              <a:rPr b="1" lang="de" sz="3000">
                <a:solidFill>
                  <a:srgbClr val="70BF4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Die Business Cash Box</a:t>
            </a:r>
            <a:endParaRPr sz="3000">
              <a:solidFill>
                <a:srgbClr val="6AA84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2" name="Google Shape;1152;p198"/>
          <p:cNvSpPr txBox="1"/>
          <p:nvPr/>
        </p:nvSpPr>
        <p:spPr>
          <a:xfrm>
            <a:off x="314100" y="779400"/>
            <a:ext cx="851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1153" name="Google Shape;1153;p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140" y="2835775"/>
            <a:ext cx="1769234" cy="235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99"/>
          <p:cNvSpPr/>
          <p:nvPr/>
        </p:nvSpPr>
        <p:spPr>
          <a:xfrm>
            <a:off x="158900" y="127875"/>
            <a:ext cx="8907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Mein</a:t>
            </a: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 Angebot </a:t>
            </a:r>
            <a:br>
              <a:rPr b="1" lang="de" sz="3000">
                <a:solidFill>
                  <a:srgbClr val="70BF4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Die Business Cash Box</a:t>
            </a:r>
            <a:endParaRPr sz="3000">
              <a:solidFill>
                <a:srgbClr val="6AA84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9" name="Google Shape;1159;p199"/>
          <p:cNvSpPr txBox="1"/>
          <p:nvPr/>
        </p:nvSpPr>
        <p:spPr>
          <a:xfrm>
            <a:off x="314100" y="779400"/>
            <a:ext cx="851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Normalpreis: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799€ </a:t>
            </a:r>
            <a:r>
              <a:rPr lang="de" sz="3000">
                <a:latin typeface="Oswald"/>
                <a:ea typeface="Oswald"/>
                <a:cs typeface="Oswald"/>
                <a:sym typeface="Oswald"/>
              </a:rPr>
              <a:t>für die Installation der Business Cash Box</a:t>
            </a:r>
            <a:br>
              <a:rPr b="1" lang="de" sz="30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+ 149 € </a:t>
            </a:r>
            <a:r>
              <a:rPr lang="de" sz="3000">
                <a:latin typeface="Oswald"/>
                <a:ea typeface="Oswald"/>
                <a:cs typeface="Oswald"/>
                <a:sym typeface="Oswald"/>
              </a:rPr>
              <a:t>im Monat für die Software Lizenzen</a:t>
            </a:r>
            <a:br>
              <a:rPr b="1" lang="de" sz="30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1160" name="Google Shape;1160;p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140" y="2835775"/>
            <a:ext cx="1769234" cy="235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00"/>
          <p:cNvSpPr/>
          <p:nvPr/>
        </p:nvSpPr>
        <p:spPr>
          <a:xfrm>
            <a:off x="158900" y="127875"/>
            <a:ext cx="8907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Mein</a:t>
            </a: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 Angebot </a:t>
            </a:r>
            <a:br>
              <a:rPr b="1" lang="de" sz="3000">
                <a:solidFill>
                  <a:srgbClr val="70BF4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Die Business Cash Box</a:t>
            </a:r>
            <a:endParaRPr sz="3000">
              <a:solidFill>
                <a:srgbClr val="6AA84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6" name="Google Shape;1166;p200"/>
          <p:cNvSpPr txBox="1"/>
          <p:nvPr/>
        </p:nvSpPr>
        <p:spPr>
          <a:xfrm>
            <a:off x="314100" y="1191025"/>
            <a:ext cx="851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42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Das ist aber heute nicht dein Preis! </a:t>
            </a:r>
            <a:br>
              <a:rPr b="1" lang="de" sz="23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1167" name="Google Shape;1167;p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0800" y="2357425"/>
            <a:ext cx="2097046" cy="27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8"/>
          <p:cNvSpPr txBox="1"/>
          <p:nvPr>
            <p:ph type="ctrTitle"/>
          </p:nvPr>
        </p:nvSpPr>
        <p:spPr>
          <a:xfrm>
            <a:off x="439500" y="1337925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Jeden Tag prasseln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neue Produkte, Strategien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nur so auf dich ein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und Du springst dabei von einem zum anderen.</a:t>
            </a:r>
            <a:r>
              <a:rPr lang="de" sz="30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01"/>
          <p:cNvSpPr/>
          <p:nvPr/>
        </p:nvSpPr>
        <p:spPr>
          <a:xfrm>
            <a:off x="158900" y="127875"/>
            <a:ext cx="8907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Mein</a:t>
            </a: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 Angebot</a:t>
            </a:r>
            <a:br>
              <a:rPr b="1" lang="de" sz="3000">
                <a:solidFill>
                  <a:srgbClr val="70BF4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Die Business Cash Box</a:t>
            </a:r>
            <a:endParaRPr sz="3000">
              <a:solidFill>
                <a:srgbClr val="6AA84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3" name="Google Shape;1173;p201"/>
          <p:cNvSpPr txBox="1"/>
          <p:nvPr/>
        </p:nvSpPr>
        <p:spPr>
          <a:xfrm>
            <a:off x="314100" y="1532100"/>
            <a:ext cx="851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Wir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schenken</a:t>
            </a: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 Dir heute die kompletten Installationskosten</a:t>
            </a:r>
            <a: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0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in Höhe von 799€</a:t>
            </a:r>
            <a:b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solidFill>
                  <a:srgbClr val="303233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1174" name="Google Shape;1174;p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800" y="1102825"/>
            <a:ext cx="818025" cy="8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9024" y="3249025"/>
            <a:ext cx="1425950" cy="189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202"/>
          <p:cNvSpPr/>
          <p:nvPr/>
        </p:nvSpPr>
        <p:spPr>
          <a:xfrm>
            <a:off x="158900" y="127875"/>
            <a:ext cx="8907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>
                <a:latin typeface="Tahoma"/>
                <a:ea typeface="Tahoma"/>
                <a:cs typeface="Tahoma"/>
                <a:sym typeface="Tahoma"/>
              </a:rPr>
              <a:t>Unser Angebot</a:t>
            </a:r>
            <a:br>
              <a:rPr b="1" lang="de" sz="2400">
                <a:solidFill>
                  <a:srgbClr val="70BF4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de" sz="2400">
                <a:solidFill>
                  <a:srgbClr val="70BF41"/>
                </a:solidFill>
                <a:latin typeface="Tahoma"/>
                <a:ea typeface="Tahoma"/>
                <a:cs typeface="Tahoma"/>
                <a:sym typeface="Tahoma"/>
              </a:rPr>
              <a:t>Die Business Cash Box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1" name="Google Shape;1181;p202"/>
          <p:cNvSpPr txBox="1"/>
          <p:nvPr/>
        </p:nvSpPr>
        <p:spPr>
          <a:xfrm>
            <a:off x="277350" y="844425"/>
            <a:ext cx="851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1. Wir schenken Dir heute die kompletten Installationskosten</a:t>
            </a:r>
            <a: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0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in Höhe von 799€</a:t>
            </a:r>
            <a:b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2. Zusätzlich bekommst du einen Rabatt</a:t>
            </a:r>
            <a: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von 100€</a:t>
            </a:r>
            <a: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monatlich auf die Software Lizenzen</a:t>
            </a:r>
            <a:br>
              <a:rPr lang="de" sz="3000">
                <a:solidFill>
                  <a:srgbClr val="303233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1182" name="Google Shape;1182;p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750" y="3466675"/>
            <a:ext cx="1233075" cy="146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87" y="0"/>
            <a:ext cx="915076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4975" y="952100"/>
            <a:ext cx="3062974" cy="40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203"/>
          <p:cNvSpPr/>
          <p:nvPr/>
        </p:nvSpPr>
        <p:spPr>
          <a:xfrm>
            <a:off x="158900" y="127875"/>
            <a:ext cx="8907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>
                <a:latin typeface="Tahoma"/>
                <a:ea typeface="Tahoma"/>
                <a:cs typeface="Tahoma"/>
                <a:sym typeface="Tahoma"/>
              </a:rPr>
              <a:t>Unser Angebot</a:t>
            </a:r>
            <a:br>
              <a:rPr b="1" lang="de" sz="2400">
                <a:solidFill>
                  <a:srgbClr val="70BF4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de" sz="2400">
                <a:solidFill>
                  <a:srgbClr val="70BF41"/>
                </a:solidFill>
                <a:latin typeface="Tahoma"/>
                <a:ea typeface="Tahoma"/>
                <a:cs typeface="Tahoma"/>
                <a:sym typeface="Tahoma"/>
              </a:rPr>
              <a:t>Die Business Cash Box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0" name="Google Shape;1190;p203"/>
          <p:cNvSpPr txBox="1"/>
          <p:nvPr/>
        </p:nvSpPr>
        <p:spPr>
          <a:xfrm>
            <a:off x="277350" y="844425"/>
            <a:ext cx="851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1. Wir schenken Dir heute die kompletten Installationskosten</a:t>
            </a:r>
            <a: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0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in Höhe von 799€</a:t>
            </a:r>
            <a:b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2. Zusätzlich bekommst du einen Rabatt</a:t>
            </a:r>
            <a: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von 100€</a:t>
            </a:r>
            <a: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monatlich auf die Software Lizenzen</a:t>
            </a:r>
            <a:br>
              <a:rPr lang="de" sz="3000">
                <a:solidFill>
                  <a:srgbClr val="303233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1191" name="Google Shape;1191;p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750" y="3466675"/>
            <a:ext cx="1233075" cy="146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87" y="0"/>
            <a:ext cx="915076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4975" y="952100"/>
            <a:ext cx="3062974" cy="40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203"/>
          <p:cNvSpPr txBox="1"/>
          <p:nvPr/>
        </p:nvSpPr>
        <p:spPr>
          <a:xfrm>
            <a:off x="3351888" y="4224350"/>
            <a:ext cx="2087100" cy="7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ACHTUNG!</a:t>
            </a:r>
            <a:br>
              <a:rPr b="1" lang="de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Nur 50 Plätze! 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204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00" name="Google Shape;1200;p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2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2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204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Verkaufstemplate                           Wert 720 €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Mitgliedersoftware                               Wert 348 € 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Affiliatesoftware                                   Wert 447 €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komplette Installation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 </a:t>
            </a:r>
            <a:r>
              <a:rPr b="1"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Summe: 6613 €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+ Software Lizenzen                      Wert 1515 € im Jahr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</a:t>
            </a:r>
            <a:r>
              <a:rPr b="1" lang="de" sz="2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Gesamtwert: 8128 €</a:t>
            </a:r>
            <a:br>
              <a:rPr b="1" lang="de" sz="2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VIP Support - </a:t>
            </a:r>
            <a:r>
              <a:rPr b="1" lang="de" sz="240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Wert unbezahlbar</a:t>
            </a:r>
            <a:endParaRPr sz="2400"/>
          </a:p>
        </p:txBody>
      </p:sp>
      <p:pic>
        <p:nvPicPr>
          <p:cNvPr id="1208" name="Google Shape;1208;p20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20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30469" y="2725662"/>
            <a:ext cx="1896900" cy="7166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205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205"/>
          <p:cNvSpPr txBox="1"/>
          <p:nvPr/>
        </p:nvSpPr>
        <p:spPr>
          <a:xfrm>
            <a:off x="923550" y="2294525"/>
            <a:ext cx="7171500" cy="918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 u="sng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Nur Heute</a:t>
            </a:r>
            <a:r>
              <a:rPr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 bekommst du eine Gutschrift </a:t>
            </a:r>
            <a: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von 799€.</a:t>
            </a:r>
            <a:r>
              <a:rPr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4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STARTE JETZT</a:t>
            </a: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6" name="Google Shape;1216;p205"/>
          <p:cNvSpPr txBox="1"/>
          <p:nvPr/>
        </p:nvSpPr>
        <p:spPr>
          <a:xfrm>
            <a:off x="1645350" y="1125750"/>
            <a:ext cx="58533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>
                <a:latin typeface="Oswald"/>
                <a:ea typeface="Oswald"/>
                <a:cs typeface="Oswald"/>
                <a:sym typeface="Oswald"/>
              </a:rPr>
              <a:t>Sichere dir JETZT Die Business Cash Box </a:t>
            </a:r>
            <a:br>
              <a:rPr b="1" lang="de" sz="2400">
                <a:latin typeface="Oswald"/>
                <a:ea typeface="Oswald"/>
                <a:cs typeface="Oswald"/>
                <a:sym typeface="Oswald"/>
              </a:rPr>
            </a:br>
            <a:r>
              <a:rPr b="1" lang="de" sz="2400">
                <a:latin typeface="Oswald"/>
                <a:ea typeface="Oswald"/>
                <a:cs typeface="Oswald"/>
                <a:sym typeface="Oswald"/>
              </a:rPr>
              <a:t>und klicke JETZT auf den Button.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17" name="Google Shape;1217;p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76" y="3676925"/>
            <a:ext cx="2374526" cy="118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4325" y="3676925"/>
            <a:ext cx="1789277" cy="11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324" y="3674123"/>
            <a:ext cx="1789277" cy="119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2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2325" y="3676925"/>
            <a:ext cx="2110670" cy="118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205"/>
          <p:cNvSpPr txBox="1"/>
          <p:nvPr/>
        </p:nvSpPr>
        <p:spPr>
          <a:xfrm>
            <a:off x="495850" y="289725"/>
            <a:ext cx="82875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50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DEIN START IN EINE WUNDERVOLLE ZUKUNFT!</a:t>
            </a:r>
            <a:endParaRPr b="1" sz="3500">
              <a:solidFill>
                <a:srgbClr val="6AA84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06"/>
          <p:cNvSpPr/>
          <p:nvPr/>
        </p:nvSpPr>
        <p:spPr>
          <a:xfrm>
            <a:off x="158900" y="127875"/>
            <a:ext cx="8907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>
                <a:latin typeface="Tahoma"/>
                <a:ea typeface="Tahoma"/>
                <a:cs typeface="Tahoma"/>
                <a:sym typeface="Tahoma"/>
              </a:rPr>
              <a:t>Unser Angebot</a:t>
            </a:r>
            <a:br>
              <a:rPr b="1" lang="de" sz="2400">
                <a:solidFill>
                  <a:srgbClr val="70BF4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de" sz="2400">
                <a:solidFill>
                  <a:srgbClr val="70BF41"/>
                </a:solidFill>
                <a:latin typeface="Tahoma"/>
                <a:ea typeface="Tahoma"/>
                <a:cs typeface="Tahoma"/>
                <a:sym typeface="Tahoma"/>
              </a:rPr>
              <a:t>Die Business Cash Box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7" name="Google Shape;1227;p206"/>
          <p:cNvSpPr txBox="1"/>
          <p:nvPr/>
        </p:nvSpPr>
        <p:spPr>
          <a:xfrm>
            <a:off x="277350" y="844425"/>
            <a:ext cx="851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1. Wir schenken Dir heute die kompletten Installationskosten</a:t>
            </a:r>
            <a: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0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in Höhe von 799€</a:t>
            </a:r>
            <a:b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2. Zusätzlich bekommst du einen Rabatt</a:t>
            </a:r>
            <a: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von 100€</a:t>
            </a:r>
            <a: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monatlich auf die Software Lizenzen</a:t>
            </a:r>
            <a:br>
              <a:rPr lang="de" sz="3000">
                <a:solidFill>
                  <a:srgbClr val="303233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1228" name="Google Shape;1228;p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750" y="3466675"/>
            <a:ext cx="1233075" cy="146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87" y="0"/>
            <a:ext cx="915076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4975" y="952100"/>
            <a:ext cx="3062974" cy="40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206"/>
          <p:cNvSpPr txBox="1"/>
          <p:nvPr/>
        </p:nvSpPr>
        <p:spPr>
          <a:xfrm>
            <a:off x="3351888" y="4224350"/>
            <a:ext cx="2087100" cy="7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ACHTUNG!</a:t>
            </a:r>
            <a:br>
              <a:rPr b="1" lang="de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Nur 50 Plätze! 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207"/>
          <p:cNvSpPr/>
          <p:nvPr/>
        </p:nvSpPr>
        <p:spPr>
          <a:xfrm>
            <a:off x="108875" y="561981"/>
            <a:ext cx="883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6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37" name="Google Shape;1237;p207"/>
          <p:cNvSpPr txBox="1"/>
          <p:nvPr/>
        </p:nvSpPr>
        <p:spPr>
          <a:xfrm>
            <a:off x="469025" y="1209250"/>
            <a:ext cx="83004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Du bist dir nicht sicher ob du diesen Schritt gehen solltest?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208"/>
          <p:cNvSpPr txBox="1"/>
          <p:nvPr>
            <p:ph type="ctrTitle"/>
          </p:nvPr>
        </p:nvSpPr>
        <p:spPr>
          <a:xfrm>
            <a:off x="225425" y="209550"/>
            <a:ext cx="8640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sng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Das hat 2 Gründe:</a:t>
            </a:r>
            <a:endParaRPr sz="36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3" name="Google Shape;1243;p208"/>
          <p:cNvSpPr txBox="1"/>
          <p:nvPr/>
        </p:nvSpPr>
        <p:spPr>
          <a:xfrm>
            <a:off x="225425" y="1531975"/>
            <a:ext cx="8640900" cy="3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750" spcFirstLastPara="1" rIns="68750" wrap="square" tIns="34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209"/>
          <p:cNvSpPr txBox="1"/>
          <p:nvPr>
            <p:ph type="ctrTitle"/>
          </p:nvPr>
        </p:nvSpPr>
        <p:spPr>
          <a:xfrm>
            <a:off x="225425" y="209550"/>
            <a:ext cx="8640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sng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Das hat 2 Gründe:</a:t>
            </a:r>
            <a:endParaRPr sz="36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9" name="Google Shape;1249;p209"/>
          <p:cNvSpPr txBox="1"/>
          <p:nvPr/>
        </p:nvSpPr>
        <p:spPr>
          <a:xfrm>
            <a:off x="225425" y="1531975"/>
            <a:ext cx="8640900" cy="3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750" spcFirstLastPara="1" rIns="68750" wrap="square" tIns="34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36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Du hast Fragen</a:t>
            </a:r>
            <a:br>
              <a:rPr b="1" i="0" lang="de" sz="36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210"/>
          <p:cNvSpPr txBox="1"/>
          <p:nvPr>
            <p:ph type="ctrTitle"/>
          </p:nvPr>
        </p:nvSpPr>
        <p:spPr>
          <a:xfrm>
            <a:off x="225425" y="209550"/>
            <a:ext cx="8640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sng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Das hat 2 Gründe:</a:t>
            </a:r>
            <a:endParaRPr sz="36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5" name="Google Shape;1255;p210"/>
          <p:cNvSpPr txBox="1"/>
          <p:nvPr/>
        </p:nvSpPr>
        <p:spPr>
          <a:xfrm>
            <a:off x="225425" y="1531975"/>
            <a:ext cx="8640900" cy="3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750" spcFirstLastPara="1" rIns="68750" wrap="square" tIns="34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36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Du hast Fragen</a:t>
            </a:r>
            <a:br>
              <a:rPr b="1" i="0" lang="de" sz="36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36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Du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bist skeptisch ob die Business Cash Box 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Richtige für dich ist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9"/>
          <p:cNvSpPr txBox="1"/>
          <p:nvPr>
            <p:ph type="ctrTitle"/>
          </p:nvPr>
        </p:nvSpPr>
        <p:spPr>
          <a:xfrm>
            <a:off x="459875" y="1621425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konsumierst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nur und gibst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Geld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aus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ohne dabei etwas umzusetzen.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11"/>
          <p:cNvSpPr txBox="1"/>
          <p:nvPr>
            <p:ph type="ctrTitle"/>
          </p:nvPr>
        </p:nvSpPr>
        <p:spPr>
          <a:xfrm>
            <a:off x="251562" y="207262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Kommen wir zu den am </a:t>
            </a:r>
            <a:b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häufigsten gestellten Fragen:</a:t>
            </a:r>
            <a:r>
              <a:rPr i="0" lang="de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212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212"/>
          <p:cNvSpPr txBox="1"/>
          <p:nvPr/>
        </p:nvSpPr>
        <p:spPr>
          <a:xfrm>
            <a:off x="499800" y="28283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212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212"/>
          <p:cNvSpPr txBox="1"/>
          <p:nvPr/>
        </p:nvSpPr>
        <p:spPr>
          <a:xfrm>
            <a:off x="1130850" y="1077325"/>
            <a:ext cx="68823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Ich habe noch keinen Blog?</a:t>
            </a:r>
            <a:b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213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213"/>
          <p:cNvSpPr txBox="1"/>
          <p:nvPr/>
        </p:nvSpPr>
        <p:spPr>
          <a:xfrm>
            <a:off x="499800" y="28283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213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213"/>
          <p:cNvSpPr txBox="1"/>
          <p:nvPr/>
        </p:nvSpPr>
        <p:spPr>
          <a:xfrm>
            <a:off x="1130850" y="1077325"/>
            <a:ext cx="68823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Jeder Kunde bekommt von uns Blog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(wie im Video gezeigt) komplett installiert.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Dieser ist dann zu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99% fertig eingerichtet.</a:t>
            </a: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214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214"/>
          <p:cNvSpPr txBox="1"/>
          <p:nvPr/>
        </p:nvSpPr>
        <p:spPr>
          <a:xfrm>
            <a:off x="499800" y="26913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214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214"/>
          <p:cNvSpPr txBox="1"/>
          <p:nvPr/>
        </p:nvSpPr>
        <p:spPr>
          <a:xfrm>
            <a:off x="1130850" y="1077325"/>
            <a:ext cx="68823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Was ist wenn ich schon einen Blog habe?</a:t>
            </a:r>
            <a:b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215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215"/>
          <p:cNvSpPr txBox="1"/>
          <p:nvPr/>
        </p:nvSpPr>
        <p:spPr>
          <a:xfrm>
            <a:off x="499800" y="26913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215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215"/>
          <p:cNvSpPr txBox="1"/>
          <p:nvPr/>
        </p:nvSpPr>
        <p:spPr>
          <a:xfrm>
            <a:off x="1191350" y="472250"/>
            <a:ext cx="68823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Um eine saubere Funktionalität der Mitgliederseite zu gewährleisten,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ist es zwingend notwendig,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das wir alles auf einen neuen Blog installieren.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16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216"/>
          <p:cNvSpPr txBox="1"/>
          <p:nvPr/>
        </p:nvSpPr>
        <p:spPr>
          <a:xfrm>
            <a:off x="499800" y="26913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216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216"/>
          <p:cNvSpPr txBox="1"/>
          <p:nvPr/>
        </p:nvSpPr>
        <p:spPr>
          <a:xfrm>
            <a:off x="1130850" y="1077325"/>
            <a:ext cx="68823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Wie bekomme ich Besucher auf meine Produkte?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217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217"/>
          <p:cNvSpPr txBox="1"/>
          <p:nvPr/>
        </p:nvSpPr>
        <p:spPr>
          <a:xfrm>
            <a:off x="499800" y="26913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217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217"/>
          <p:cNvSpPr txBox="1"/>
          <p:nvPr/>
        </p:nvSpPr>
        <p:spPr>
          <a:xfrm>
            <a:off x="1030850" y="392050"/>
            <a:ext cx="75669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Jeder Kunde bekommt unserer Traffic Plugin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Traffic Buddy geschenkt.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 diesem Tool wird es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ein Leichtes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sein,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Traffic für deine Produkte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zu erhalten.</a:t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8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218"/>
          <p:cNvSpPr txBox="1"/>
          <p:nvPr/>
        </p:nvSpPr>
        <p:spPr>
          <a:xfrm>
            <a:off x="499800" y="26228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218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218"/>
          <p:cNvSpPr txBox="1"/>
          <p:nvPr/>
        </p:nvSpPr>
        <p:spPr>
          <a:xfrm>
            <a:off x="1130850" y="1112600"/>
            <a:ext cx="688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Kommen weitere Kosten auf mich zu?</a:t>
            </a:r>
            <a:endParaRPr b="1" sz="30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19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219"/>
          <p:cNvSpPr txBox="1"/>
          <p:nvPr/>
        </p:nvSpPr>
        <p:spPr>
          <a:xfrm>
            <a:off x="499800" y="26228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219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219"/>
          <p:cNvSpPr txBox="1"/>
          <p:nvPr/>
        </p:nvSpPr>
        <p:spPr>
          <a:xfrm>
            <a:off x="791300" y="810050"/>
            <a:ext cx="76122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geringe Kosten für die Domain+ Hosting von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ca. 50€ im Jahr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und eventuelle Kosten für Ihre Werbung.</a:t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20"/>
          <p:cNvSpPr txBox="1"/>
          <p:nvPr>
            <p:ph type="title"/>
          </p:nvPr>
        </p:nvSpPr>
        <p:spPr>
          <a:xfrm>
            <a:off x="457200" y="4420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0" name="Google Shape;1330;p220"/>
          <p:cNvSpPr txBox="1"/>
          <p:nvPr/>
        </p:nvSpPr>
        <p:spPr>
          <a:xfrm>
            <a:off x="545575" y="1201812"/>
            <a:ext cx="82296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lang="de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Ist die Mitgliedersoftware wirklich dauerhaft kostenlos?</a:t>
            </a:r>
            <a:r>
              <a:rPr b="1" lang="de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0"/>
          <p:cNvSpPr txBox="1"/>
          <p:nvPr>
            <p:ph type="ctrTitle"/>
          </p:nvPr>
        </p:nvSpPr>
        <p:spPr>
          <a:xfrm>
            <a:off x="429875" y="1209775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Dir fehlt einfach der rote Faden</a:t>
            </a: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219" name="Google Shape;21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102" y="1926675"/>
            <a:ext cx="2338100" cy="2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21"/>
          <p:cNvSpPr txBox="1"/>
          <p:nvPr>
            <p:ph type="title"/>
          </p:nvPr>
        </p:nvSpPr>
        <p:spPr>
          <a:xfrm>
            <a:off x="427750" y="342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6" name="Google Shape;1336;p221"/>
          <p:cNvSpPr txBox="1"/>
          <p:nvPr/>
        </p:nvSpPr>
        <p:spPr>
          <a:xfrm>
            <a:off x="457200" y="1200150"/>
            <a:ext cx="8229600" cy="30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Sowohl die Mitgliedersoftware, Affiliatesoftware und die Template Vorlagen </a:t>
            </a:r>
            <a:br>
              <a:rPr b="1" lang="de" sz="30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sind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dauerhaft kostenlos.</a:t>
            </a:r>
            <a:r>
              <a:rPr lang="de" sz="3000">
                <a:latin typeface="Oswald"/>
                <a:ea typeface="Oswald"/>
                <a:cs typeface="Oswald"/>
                <a:sym typeface="Oswald"/>
              </a:rPr>
              <a:t> 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222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222"/>
          <p:cNvSpPr txBox="1"/>
          <p:nvPr/>
        </p:nvSpPr>
        <p:spPr>
          <a:xfrm>
            <a:off x="499800" y="26913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222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222"/>
          <p:cNvSpPr txBox="1"/>
          <p:nvPr/>
        </p:nvSpPr>
        <p:spPr>
          <a:xfrm>
            <a:off x="1130850" y="1172275"/>
            <a:ext cx="688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Kann man eigene Kurse erstellen?</a:t>
            </a:r>
            <a:endParaRPr b="1" sz="30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23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223"/>
          <p:cNvSpPr txBox="1"/>
          <p:nvPr/>
        </p:nvSpPr>
        <p:spPr>
          <a:xfrm>
            <a:off x="499800" y="26913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 b="1"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223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223"/>
          <p:cNvSpPr txBox="1"/>
          <p:nvPr/>
        </p:nvSpPr>
        <p:spPr>
          <a:xfrm>
            <a:off x="1130850" y="1172275"/>
            <a:ext cx="688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Ja, dies ist unlimitiert möglich. </a:t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24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224"/>
          <p:cNvSpPr txBox="1"/>
          <p:nvPr/>
        </p:nvSpPr>
        <p:spPr>
          <a:xfrm>
            <a:off x="499800" y="26228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224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224"/>
          <p:cNvSpPr txBox="1"/>
          <p:nvPr/>
        </p:nvSpPr>
        <p:spPr>
          <a:xfrm>
            <a:off x="935700" y="1158575"/>
            <a:ext cx="7272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Kann man den Verkaufspreis der Kurse selbst festlegen?</a:t>
            </a:r>
            <a:endParaRPr b="1" sz="30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225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225"/>
          <p:cNvSpPr txBox="1"/>
          <p:nvPr/>
        </p:nvSpPr>
        <p:spPr>
          <a:xfrm>
            <a:off x="499800" y="26228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225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225"/>
          <p:cNvSpPr txBox="1"/>
          <p:nvPr/>
        </p:nvSpPr>
        <p:spPr>
          <a:xfrm>
            <a:off x="935700" y="1158575"/>
            <a:ext cx="7272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Ja,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du machst deinen Preis. </a:t>
            </a:r>
            <a:endParaRPr b="1" sz="300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6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226"/>
          <p:cNvSpPr txBox="1"/>
          <p:nvPr/>
        </p:nvSpPr>
        <p:spPr>
          <a:xfrm>
            <a:off x="499800" y="26913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226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226"/>
          <p:cNvSpPr txBox="1"/>
          <p:nvPr/>
        </p:nvSpPr>
        <p:spPr>
          <a:xfrm>
            <a:off x="1130850" y="1171175"/>
            <a:ext cx="688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Wird es solch ein Angebot noch einmal geben?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0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227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227"/>
          <p:cNvSpPr txBox="1"/>
          <p:nvPr/>
        </p:nvSpPr>
        <p:spPr>
          <a:xfrm>
            <a:off x="499800" y="269138"/>
            <a:ext cx="8144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227"/>
          <p:cNvSpPr txBox="1"/>
          <p:nvPr/>
        </p:nvSpPr>
        <p:spPr>
          <a:xfrm>
            <a:off x="317975" y="4397531"/>
            <a:ext cx="5878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227"/>
          <p:cNvSpPr txBox="1"/>
          <p:nvPr/>
        </p:nvSpPr>
        <p:spPr>
          <a:xfrm>
            <a:off x="1130850" y="876200"/>
            <a:ext cx="688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0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Dieses Angebot wird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definitiv nicht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so schnell noch einmal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zu diesem Preis 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angeboten. </a:t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228"/>
          <p:cNvSpPr txBox="1"/>
          <p:nvPr>
            <p:ph type="title"/>
          </p:nvPr>
        </p:nvSpPr>
        <p:spPr>
          <a:xfrm>
            <a:off x="457200" y="4420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0" name="Google Shape;1390;p228"/>
          <p:cNvSpPr txBox="1"/>
          <p:nvPr/>
        </p:nvSpPr>
        <p:spPr>
          <a:xfrm>
            <a:off x="545575" y="1201812"/>
            <a:ext cx="82296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lang="de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Bekomme ich das auch alles technisch umgesetzt?</a:t>
            </a:r>
            <a:r>
              <a:rPr b="1" lang="de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29"/>
          <p:cNvSpPr txBox="1"/>
          <p:nvPr>
            <p:ph type="title"/>
          </p:nvPr>
        </p:nvSpPr>
        <p:spPr>
          <a:xfrm>
            <a:off x="427750" y="342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6" name="Google Shape;1396;p229"/>
          <p:cNvSpPr txBox="1"/>
          <p:nvPr/>
        </p:nvSpPr>
        <p:spPr>
          <a:xfrm>
            <a:off x="427750" y="970825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Wir installieren dir alles zu 90% und</a:t>
            </a:r>
            <a:br>
              <a:rPr b="1" lang="de" sz="30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und bei den restlichen 10% unterstützen wir dich.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30"/>
          <p:cNvSpPr txBox="1"/>
          <p:nvPr>
            <p:ph type="title"/>
          </p:nvPr>
        </p:nvSpPr>
        <p:spPr>
          <a:xfrm>
            <a:off x="427750" y="342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2" name="Google Shape;1402;p230"/>
          <p:cNvSpPr txBox="1"/>
          <p:nvPr/>
        </p:nvSpPr>
        <p:spPr>
          <a:xfrm>
            <a:off x="457200" y="1200150"/>
            <a:ext cx="8229600" cy="30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Kann ich wirklich unlimitiert viele Kurse hinzufügen?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/>
          <p:nvPr/>
        </p:nvSpPr>
        <p:spPr>
          <a:xfrm>
            <a:off x="383550" y="1975375"/>
            <a:ext cx="8555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Willkommen zu dieser Präsentation </a:t>
            </a: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1"/>
          <p:cNvSpPr txBox="1"/>
          <p:nvPr>
            <p:ph type="ctrTitle"/>
          </p:nvPr>
        </p:nvSpPr>
        <p:spPr>
          <a:xfrm>
            <a:off x="500250" y="2061475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gute Nachricht...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231"/>
          <p:cNvSpPr txBox="1"/>
          <p:nvPr>
            <p:ph type="title"/>
          </p:nvPr>
        </p:nvSpPr>
        <p:spPr>
          <a:xfrm>
            <a:off x="427750" y="342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8" name="Google Shape;1408;p231"/>
          <p:cNvSpPr txBox="1"/>
          <p:nvPr/>
        </p:nvSpPr>
        <p:spPr>
          <a:xfrm>
            <a:off x="457200" y="1200150"/>
            <a:ext cx="8229600" cy="30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Ja es gibt kein Limit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232"/>
          <p:cNvSpPr txBox="1"/>
          <p:nvPr>
            <p:ph type="title"/>
          </p:nvPr>
        </p:nvSpPr>
        <p:spPr>
          <a:xfrm>
            <a:off x="457200" y="4420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4" name="Google Shape;1414;p232"/>
          <p:cNvSpPr txBox="1"/>
          <p:nvPr/>
        </p:nvSpPr>
        <p:spPr>
          <a:xfrm>
            <a:off x="545575" y="1201812"/>
            <a:ext cx="82296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lang="de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Warum macht ihr das? </a:t>
            </a:r>
            <a:br>
              <a:rPr b="1" lang="de" sz="30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Ihr könntet doch alles für euch behalten?</a:t>
            </a:r>
            <a:r>
              <a:rPr b="1" lang="de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33"/>
          <p:cNvSpPr txBox="1"/>
          <p:nvPr>
            <p:ph type="title"/>
          </p:nvPr>
        </p:nvSpPr>
        <p:spPr>
          <a:xfrm>
            <a:off x="427750" y="342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20" name="Google Shape;1420;p233"/>
          <p:cNvSpPr txBox="1"/>
          <p:nvPr/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Ich und mein Team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möchten möglichst vielen Menschen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zum Erfolg verhelfen.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34"/>
          <p:cNvSpPr txBox="1"/>
          <p:nvPr>
            <p:ph type="title"/>
          </p:nvPr>
        </p:nvSpPr>
        <p:spPr>
          <a:xfrm>
            <a:off x="427750" y="342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26" name="Google Shape;1426;p234"/>
          <p:cNvSpPr txBox="1"/>
          <p:nvPr/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Ich und mein Team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möglichst vielen Menschen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zum Erfolg verhelfen.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Weil ich diese Hilfe selbst damals als Anfänger nicht hatte, ist es mir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ein Bedürfnis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das Wissen an Dich weiterzugeben.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35"/>
          <p:cNvSpPr txBox="1"/>
          <p:nvPr>
            <p:ph type="title"/>
          </p:nvPr>
        </p:nvSpPr>
        <p:spPr>
          <a:xfrm>
            <a:off x="457200" y="4420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Frage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2" name="Google Shape;1432;p235"/>
          <p:cNvSpPr txBox="1"/>
          <p:nvPr/>
        </p:nvSpPr>
        <p:spPr>
          <a:xfrm>
            <a:off x="545575" y="1201812"/>
            <a:ext cx="82296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“Ich bin ein absoluter Laie und habe so etwas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noch nie gemacht.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Kann ich es auch umsetzen?”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236"/>
          <p:cNvSpPr txBox="1"/>
          <p:nvPr>
            <p:ph type="title"/>
          </p:nvPr>
        </p:nvSpPr>
        <p:spPr>
          <a:xfrm>
            <a:off x="427750" y="342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Antwort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8" name="Google Shape;1438;p236"/>
          <p:cNvSpPr txBox="1"/>
          <p:nvPr/>
        </p:nvSpPr>
        <p:spPr>
          <a:xfrm>
            <a:off x="588850" y="1399100"/>
            <a:ext cx="8068500" cy="29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Es ist </a:t>
            </a:r>
            <a:r>
              <a:rPr b="1" lang="de" sz="3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völlig egal</a:t>
            </a: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wie alt du bist. 	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Egal ob du Vorkenntnisse hast, oder nicht.</a:t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237"/>
          <p:cNvSpPr txBox="1"/>
          <p:nvPr>
            <p:ph type="ctrTitle"/>
          </p:nvPr>
        </p:nvSpPr>
        <p:spPr>
          <a:xfrm>
            <a:off x="0" y="420687"/>
            <a:ext cx="91440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rgreife jetzt die 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Chance deines Lebens!</a:t>
            </a: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44" name="Google Shape;1444;p237"/>
          <p:cNvSpPr/>
          <p:nvPr/>
        </p:nvSpPr>
        <p:spPr>
          <a:xfrm>
            <a:off x="3571050" y="2738475"/>
            <a:ext cx="2001900" cy="1992300"/>
          </a:xfrm>
          <a:prstGeom prst="downArrow">
            <a:avLst>
              <a:gd fmla="val 52792" name="adj1"/>
              <a:gd fmla="val 49334" name="adj2"/>
            </a:avLst>
          </a:prstGeom>
          <a:solidFill>
            <a:srgbClr val="C00000"/>
          </a:solidFill>
          <a:ln cap="flat" cmpd="sng" w="25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238"/>
          <p:cNvSpPr txBox="1"/>
          <p:nvPr>
            <p:ph type="ctrTitle"/>
          </p:nvPr>
        </p:nvSpPr>
        <p:spPr>
          <a:xfrm>
            <a:off x="0" y="420687"/>
            <a:ext cx="91440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Mache es für Dich und für </a:t>
            </a:r>
            <a:b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Deine Zukunft...</a:t>
            </a: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50" name="Google Shape;1450;p238"/>
          <p:cNvSpPr/>
          <p:nvPr/>
        </p:nvSpPr>
        <p:spPr>
          <a:xfrm>
            <a:off x="3571050" y="2699150"/>
            <a:ext cx="2001900" cy="1992300"/>
          </a:xfrm>
          <a:prstGeom prst="downArrow">
            <a:avLst>
              <a:gd fmla="val 52792" name="adj1"/>
              <a:gd fmla="val 49334" name="adj2"/>
            </a:avLst>
          </a:prstGeom>
          <a:solidFill>
            <a:srgbClr val="C00000"/>
          </a:solidFill>
          <a:ln cap="flat" cmpd="sng" w="25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39"/>
          <p:cNvSpPr txBox="1"/>
          <p:nvPr>
            <p:ph type="ctrTitle"/>
          </p:nvPr>
        </p:nvSpPr>
        <p:spPr>
          <a:xfrm>
            <a:off x="222775" y="416712"/>
            <a:ext cx="91440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Entscheide Dich jetzt dafür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...</a:t>
            </a: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56" name="Google Shape;1456;p239"/>
          <p:cNvSpPr/>
          <p:nvPr/>
        </p:nvSpPr>
        <p:spPr>
          <a:xfrm>
            <a:off x="3571050" y="2699150"/>
            <a:ext cx="2001900" cy="1992300"/>
          </a:xfrm>
          <a:prstGeom prst="downArrow">
            <a:avLst>
              <a:gd fmla="val 52792" name="adj1"/>
              <a:gd fmla="val 49334" name="adj2"/>
            </a:avLst>
          </a:prstGeom>
          <a:solidFill>
            <a:srgbClr val="C00000"/>
          </a:solidFill>
          <a:ln cap="flat" cmpd="sng" w="25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240"/>
          <p:cNvSpPr txBox="1"/>
          <p:nvPr>
            <p:ph type="ctrTitle"/>
          </p:nvPr>
        </p:nvSpPr>
        <p:spPr>
          <a:xfrm>
            <a:off x="111375" y="1039162"/>
            <a:ext cx="91440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...keine Geldsorgen </a:t>
            </a:r>
            <a:b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zu haben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...</a:t>
            </a: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2"/>
          <p:cNvSpPr txBox="1"/>
          <p:nvPr>
            <p:ph type="ctrTitle"/>
          </p:nvPr>
        </p:nvSpPr>
        <p:spPr>
          <a:xfrm>
            <a:off x="399000" y="650225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Es gibt einen Weg aus dem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Schlamassel.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Dazu aber später...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230" name="Google Shape;23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850" y="2721800"/>
            <a:ext cx="2838301" cy="18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41"/>
          <p:cNvSpPr txBox="1"/>
          <p:nvPr>
            <p:ph type="ctrTitle"/>
          </p:nvPr>
        </p:nvSpPr>
        <p:spPr>
          <a:xfrm>
            <a:off x="137575" y="1189862"/>
            <a:ext cx="91440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...kein Geld mehr für unnötige Kurse,</a:t>
            </a:r>
            <a:b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die dich eh nicht weiter bringen </a:t>
            </a:r>
            <a:b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auszugeben...</a:t>
            </a: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42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Noch eine letzte Sache: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43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Vielleicht denkst du, dass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ich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etwas Besonderes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bin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244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…und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ich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deshalb so </a:t>
            </a:r>
            <a:r>
              <a:rPr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erfolgreich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i="0" sz="36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geworden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bin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245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Das stimmt nicht!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246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Ich bin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nicht besonders…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247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…zumindest nicht schlauer 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als du oder irgendjemand anderes…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248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Ich bin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genauso wie du…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49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Ich habe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auch viele Fehler gemacht…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250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…und auf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meinem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Weg 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viel </a:t>
            </a:r>
            <a:r>
              <a:rPr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Geld verbrannt… </a:t>
            </a:r>
            <a:endParaRPr sz="360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3"/>
          <p:cNvSpPr txBox="1"/>
          <p:nvPr>
            <p:ph idx="1" type="body"/>
          </p:nvPr>
        </p:nvSpPr>
        <p:spPr>
          <a:xfrm>
            <a:off x="420075" y="1388000"/>
            <a:ext cx="8509500" cy="3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kennst sicher die Sprüche der “Experten”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Erfolgreich wirst du nur mit: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251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…um zu erfahren, wie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Online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Marketing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richtig funktioniert...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52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…so dass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ich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i="0" lang="de" sz="3600" u="sng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immer profitabel</a:t>
            </a:r>
            <a:r>
              <a:rPr i="0" lang="de" sz="3600" u="sng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bin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!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253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Der einzige Unterschied zwischen uns ist:</a:t>
            </a:r>
            <a: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254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Du hast aktuell </a:t>
            </a:r>
            <a:r>
              <a:rPr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die </a:t>
            </a: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L</a:t>
            </a:r>
            <a:r>
              <a:rPr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ösung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vor dir zu liegen…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55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Du hast aktuell </a:t>
            </a:r>
            <a:r>
              <a:rPr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die </a:t>
            </a: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L</a:t>
            </a:r>
            <a:r>
              <a:rPr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ösung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vor dir zu liegen…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…und du bist </a:t>
            </a:r>
            <a:r>
              <a:rPr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nur einen Klick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davon entfernt!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256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Ich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hatte damals leider keine Coaches…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257"/>
          <p:cNvSpPr txBox="1"/>
          <p:nvPr>
            <p:ph type="ctrTitle"/>
          </p:nvPr>
        </p:nvSpPr>
        <p:spPr>
          <a:xfrm>
            <a:off x="255587" y="420687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…die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mir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alles </a:t>
            </a:r>
            <a:r>
              <a:rPr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Schritt für Schritt </a:t>
            </a:r>
            <a:endParaRPr i="0" sz="3600" u="none" cap="none" strike="noStrike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beibringen </a:t>
            </a: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konnten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258"/>
          <p:cNvSpPr txBox="1"/>
          <p:nvPr>
            <p:ph type="ctrTitle"/>
          </p:nvPr>
        </p:nvSpPr>
        <p:spPr>
          <a:xfrm>
            <a:off x="0" y="1108662"/>
            <a:ext cx="91440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Also, sei jetzt dabei…</a:t>
            </a: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59"/>
          <p:cNvSpPr txBox="1"/>
          <p:nvPr>
            <p:ph type="ctrTitle"/>
          </p:nvPr>
        </p:nvSpPr>
        <p:spPr>
          <a:xfrm>
            <a:off x="0" y="944862"/>
            <a:ext cx="91440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…und entscheide dich für 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mein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unschlagbares Angebot!</a:t>
            </a:r>
            <a: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60"/>
          <p:cNvSpPr txBox="1"/>
          <p:nvPr>
            <p:ph type="ctrTitle"/>
          </p:nvPr>
        </p:nvSpPr>
        <p:spPr>
          <a:xfrm>
            <a:off x="222812" y="800712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</a:t>
            </a:r>
            <a: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ange heute noch an </a:t>
            </a:r>
            <a:br>
              <a:rPr i="0" lang="de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deine eigenen Infoprodukte</a:t>
            </a:r>
            <a:b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zu verkaufen</a:t>
            </a: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de" sz="7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4"/>
          <p:cNvSpPr txBox="1"/>
          <p:nvPr>
            <p:ph idx="1" type="body"/>
          </p:nvPr>
        </p:nvSpPr>
        <p:spPr>
          <a:xfrm>
            <a:off x="349875" y="1897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Affiliate Marketing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261"/>
          <p:cNvSpPr txBox="1"/>
          <p:nvPr>
            <p:ph type="ctrTitle"/>
          </p:nvPr>
        </p:nvSpPr>
        <p:spPr>
          <a:xfrm>
            <a:off x="199225" y="-105550"/>
            <a:ext cx="804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 bekommst du Heute alles: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67" name="Google Shape;1567;p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3" y="3880473"/>
            <a:ext cx="957900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p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175" y="3878525"/>
            <a:ext cx="95790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837" y="3900213"/>
            <a:ext cx="1254775" cy="1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p2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3863" y="3926288"/>
            <a:ext cx="1201461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2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5650" y="3952462"/>
            <a:ext cx="1254775" cy="12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2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739" y="3918101"/>
            <a:ext cx="1286361" cy="1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2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9599" y="3926305"/>
            <a:ext cx="1201450" cy="121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61"/>
          <p:cNvSpPr txBox="1"/>
          <p:nvPr/>
        </p:nvSpPr>
        <p:spPr>
          <a:xfrm>
            <a:off x="600275" y="5636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Info Produkte WhiteLabel Lizenz     Wert 3500 €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Videokurs                   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 x Verkaufstemplate                           Wert 720 €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Mitgliedersoftware                               Wert 348 € 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Affiliatesoftware                                   Wert 447 €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komplette Installation                          Wert 799 €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 </a:t>
            </a:r>
            <a:r>
              <a:rPr b="1"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Summe: 6613 €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+ Software Lizenzen                      Wert 1515 € im Jahr</a:t>
            </a:r>
            <a:b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</a:t>
            </a:r>
            <a:r>
              <a:rPr b="1" lang="de" sz="2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Gesamtwert: 8128 €</a:t>
            </a:r>
            <a:br>
              <a:rPr b="1" lang="de" sz="2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VIP Support - </a:t>
            </a:r>
            <a:r>
              <a:rPr b="1" lang="de" sz="240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Wert unbezahlbar</a:t>
            </a:r>
            <a:endParaRPr sz="2400"/>
          </a:p>
        </p:txBody>
      </p:sp>
      <p:pic>
        <p:nvPicPr>
          <p:cNvPr id="1575" name="Google Shape;1575;p2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300" y="884025"/>
            <a:ext cx="2182651" cy="289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2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30469" y="2725662"/>
            <a:ext cx="1896900" cy="7166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262"/>
          <p:cNvSpPr/>
          <p:nvPr/>
        </p:nvSpPr>
        <p:spPr>
          <a:xfrm>
            <a:off x="8597750" y="1211869"/>
            <a:ext cx="486300" cy="22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262"/>
          <p:cNvSpPr txBox="1"/>
          <p:nvPr/>
        </p:nvSpPr>
        <p:spPr>
          <a:xfrm>
            <a:off x="923550" y="2294525"/>
            <a:ext cx="7171500" cy="918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 u="sng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Nur Heute</a:t>
            </a:r>
            <a:r>
              <a:rPr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 bekommst du eine Gutschrift </a:t>
            </a:r>
            <a: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von 799€.</a:t>
            </a:r>
            <a:r>
              <a:rPr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400">
              <a:solidFill>
                <a:srgbClr val="C8250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STARTE JETZT</a:t>
            </a:r>
            <a:br>
              <a:rPr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3" name="Google Shape;1583;p262"/>
          <p:cNvSpPr txBox="1"/>
          <p:nvPr/>
        </p:nvSpPr>
        <p:spPr>
          <a:xfrm>
            <a:off x="1645350" y="1125750"/>
            <a:ext cx="58533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>
                <a:latin typeface="Oswald"/>
                <a:ea typeface="Oswald"/>
                <a:cs typeface="Oswald"/>
                <a:sym typeface="Oswald"/>
              </a:rPr>
              <a:t>Sichere dir JETZT Die Business Cash Box </a:t>
            </a:r>
            <a:br>
              <a:rPr b="1" lang="de" sz="2400">
                <a:latin typeface="Oswald"/>
                <a:ea typeface="Oswald"/>
                <a:cs typeface="Oswald"/>
                <a:sym typeface="Oswald"/>
              </a:rPr>
            </a:br>
            <a:r>
              <a:rPr b="1" lang="de" sz="2400">
                <a:latin typeface="Oswald"/>
                <a:ea typeface="Oswald"/>
                <a:cs typeface="Oswald"/>
                <a:sym typeface="Oswald"/>
              </a:rPr>
              <a:t>und klicke JETZT auf den Button.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84" name="Google Shape;1584;p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76" y="3676925"/>
            <a:ext cx="2374526" cy="118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Google Shape;1585;p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4325" y="3676925"/>
            <a:ext cx="1789277" cy="11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p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324" y="3674123"/>
            <a:ext cx="1789277" cy="119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2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2325" y="3676925"/>
            <a:ext cx="2110670" cy="118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262"/>
          <p:cNvSpPr txBox="1"/>
          <p:nvPr/>
        </p:nvSpPr>
        <p:spPr>
          <a:xfrm>
            <a:off x="495850" y="289725"/>
            <a:ext cx="82875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50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DEIN START IN EINE WUNDERVOLLE ZUKUNFT!</a:t>
            </a:r>
            <a:endParaRPr b="1" sz="3500">
              <a:solidFill>
                <a:srgbClr val="6AA84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63"/>
          <p:cNvSpPr txBox="1"/>
          <p:nvPr>
            <p:ph type="ctrTitle"/>
          </p:nvPr>
        </p:nvSpPr>
        <p:spPr>
          <a:xfrm>
            <a:off x="200112" y="1292312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Ich lasse den Chat jetzt noch für ca. 5 Minuten offen.</a:t>
            </a:r>
            <a:b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Solltest du noch Fragen haben, </a:t>
            </a:r>
            <a:b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schreibe diese jetzt in den Chat.</a:t>
            </a:r>
            <a:b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Ich und mein Team beantworten diese dann </a:t>
            </a:r>
            <a:b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zu 100% per E-Mail.</a:t>
            </a:r>
            <a:br>
              <a:rPr lang="de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de" sz="7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264"/>
          <p:cNvSpPr txBox="1"/>
          <p:nvPr>
            <p:ph type="ctrTitle"/>
          </p:nvPr>
        </p:nvSpPr>
        <p:spPr>
          <a:xfrm>
            <a:off x="222812" y="800712"/>
            <a:ext cx="86409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Vielen Dank das du dabei warst…</a:t>
            </a:r>
            <a:b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Bis bald...</a:t>
            </a:r>
            <a:b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de" sz="7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5"/>
          <p:cNvSpPr txBox="1"/>
          <p:nvPr>
            <p:ph idx="1" type="body"/>
          </p:nvPr>
        </p:nvSpPr>
        <p:spPr>
          <a:xfrm>
            <a:off x="349875" y="1897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Affiliate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Dropshipping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6"/>
          <p:cNvSpPr txBox="1"/>
          <p:nvPr>
            <p:ph idx="1" type="body"/>
          </p:nvPr>
        </p:nvSpPr>
        <p:spPr>
          <a:xfrm>
            <a:off x="349875" y="1897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Affiliate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Dropshipping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Amazon FBA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7"/>
          <p:cNvSpPr txBox="1"/>
          <p:nvPr>
            <p:ph idx="1" type="body"/>
          </p:nvPr>
        </p:nvSpPr>
        <p:spPr>
          <a:xfrm>
            <a:off x="349875" y="1897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Affiliate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Dropshipping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Amazon FBA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Facebook Ads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8"/>
          <p:cNvSpPr txBox="1"/>
          <p:nvPr>
            <p:ph idx="1" type="body"/>
          </p:nvPr>
        </p:nvSpPr>
        <p:spPr>
          <a:xfrm>
            <a:off x="349875" y="1897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Affiliate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Dropshipping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Amazon FBA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Facebook Ads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E-Mail Marketing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9"/>
          <p:cNvSpPr txBox="1"/>
          <p:nvPr>
            <p:ph idx="1" type="body"/>
          </p:nvPr>
        </p:nvSpPr>
        <p:spPr>
          <a:xfrm>
            <a:off x="349875" y="1897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Affiliate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Dropshipping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Amazon FBA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Facebook Ads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E-Mail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Kindl - Ebook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0"/>
          <p:cNvSpPr txBox="1"/>
          <p:nvPr>
            <p:ph idx="1" type="body"/>
          </p:nvPr>
        </p:nvSpPr>
        <p:spPr>
          <a:xfrm>
            <a:off x="349875" y="1897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Affiliate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Dropshipping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Amazon FBA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Facebook Ads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E-Mail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Kindl - Ebook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Onlineshop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/>
          <p:nvPr/>
        </p:nvSpPr>
        <p:spPr>
          <a:xfrm>
            <a:off x="457075" y="2210875"/>
            <a:ext cx="8555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Schalte jetzt bitte alles Störende aus!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E-Mail- Programm, Facebook, Whats App,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Instagram ect.</a:t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p34"/>
          <p:cNvSpPr txBox="1"/>
          <p:nvPr/>
        </p:nvSpPr>
        <p:spPr>
          <a:xfrm>
            <a:off x="2294700" y="1029025"/>
            <a:ext cx="5796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700">
                <a:latin typeface="Oswald"/>
                <a:ea typeface="Oswald"/>
                <a:cs typeface="Oswald"/>
                <a:sym typeface="Oswald"/>
              </a:rPr>
              <a:t>Bevor ich beginne….</a:t>
            </a:r>
            <a:endParaRPr b="1" sz="37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1"/>
          <p:cNvSpPr txBox="1"/>
          <p:nvPr>
            <p:ph idx="1" type="body"/>
          </p:nvPr>
        </p:nvSpPr>
        <p:spPr>
          <a:xfrm>
            <a:off x="349875" y="1897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Affiliate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Dropshipping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Amazon FBA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Facebook Ads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E-Mail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Kindl - Ebook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Onlineshop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Instagram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2"/>
          <p:cNvSpPr txBox="1"/>
          <p:nvPr>
            <p:ph idx="1" type="body"/>
          </p:nvPr>
        </p:nvSpPr>
        <p:spPr>
          <a:xfrm>
            <a:off x="349875" y="1897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Affiliate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Dropshipping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Amazon FBA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Facebook Ads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E-Mail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Kindl - Ebook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Onlineshop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Instagram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YouTube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3"/>
          <p:cNvSpPr txBox="1"/>
          <p:nvPr>
            <p:ph idx="1" type="body"/>
          </p:nvPr>
        </p:nvSpPr>
        <p:spPr>
          <a:xfrm>
            <a:off x="349875" y="1897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Oswald"/>
                <a:ea typeface="Oswald"/>
                <a:cs typeface="Oswald"/>
                <a:sym typeface="Oswald"/>
              </a:rPr>
              <a:t>Affiliate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Dropshipping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Amazon FBA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Facebook Ads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E-Mail Marketing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Kindl - Ebook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Onlineshop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Instagram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YouTube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>
                <a:latin typeface="Oswald"/>
                <a:ea typeface="Oswald"/>
                <a:cs typeface="Oswald"/>
                <a:sym typeface="Oswald"/>
              </a:rPr>
              <a:t>oder einer eigenen Agentur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925" y="1350825"/>
            <a:ext cx="2150000" cy="21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4"/>
          <p:cNvSpPr txBox="1"/>
          <p:nvPr>
            <p:ph idx="1" type="body"/>
          </p:nvPr>
        </p:nvSpPr>
        <p:spPr>
          <a:xfrm>
            <a:off x="349650" y="1099650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Aber was ist der richtige Weg?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925" y="2075438"/>
            <a:ext cx="60960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5"/>
          <p:cNvSpPr txBox="1"/>
          <p:nvPr>
            <p:ph idx="1" type="body"/>
          </p:nvPr>
        </p:nvSpPr>
        <p:spPr>
          <a:xfrm>
            <a:off x="230925" y="698525"/>
            <a:ext cx="86151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Alle sagen Dir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dass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es noch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nie so einfach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war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im Internet Geld zu verdienen.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6"/>
          <p:cNvSpPr txBox="1"/>
          <p:nvPr>
            <p:ph idx="1" type="body"/>
          </p:nvPr>
        </p:nvSpPr>
        <p:spPr>
          <a:xfrm>
            <a:off x="264450" y="1619875"/>
            <a:ext cx="86151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hast das bestimmt schon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1000mal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gehört,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aber verdient hast du bisher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keinen Cent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7"/>
          <p:cNvSpPr txBox="1"/>
          <p:nvPr>
            <p:ph idx="1" type="body"/>
          </p:nvPr>
        </p:nvSpPr>
        <p:spPr>
          <a:xfrm>
            <a:off x="264450" y="1737825"/>
            <a:ext cx="86151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Denn es steckt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viel harte Arbeit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dahinter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um erfolgreich zu werden.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8"/>
          <p:cNvSpPr txBox="1"/>
          <p:nvPr>
            <p:ph idx="1" type="body"/>
          </p:nvPr>
        </p:nvSpPr>
        <p:spPr>
          <a:xfrm>
            <a:off x="223175" y="1736825"/>
            <a:ext cx="86151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Glaube mir wir sprechen da aus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eigener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Erfahrung.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9"/>
          <p:cNvSpPr txBox="1"/>
          <p:nvPr>
            <p:ph idx="1" type="body"/>
          </p:nvPr>
        </p:nvSpPr>
        <p:spPr>
          <a:xfrm>
            <a:off x="314500" y="1705950"/>
            <a:ext cx="86151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Ich frage Dich deshalb,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hast du bisher schon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wirklich </a:t>
            </a:r>
            <a:b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Geld im Internet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verdient?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0"/>
          <p:cNvSpPr txBox="1"/>
          <p:nvPr>
            <p:ph idx="1" type="body"/>
          </p:nvPr>
        </p:nvSpPr>
        <p:spPr>
          <a:xfrm>
            <a:off x="379050" y="1913550"/>
            <a:ext cx="86151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Und dabei meine ich nicht nur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ein paar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Hundert Euro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?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/>
          <p:nvPr/>
        </p:nvSpPr>
        <p:spPr>
          <a:xfrm>
            <a:off x="294300" y="1819950"/>
            <a:ext cx="8555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Das wird hier keine Content Schulung wo ich stundenlang um den heißen Brei rede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oder erzähle wie toll ich bin.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35"/>
          <p:cNvSpPr txBox="1"/>
          <p:nvPr/>
        </p:nvSpPr>
        <p:spPr>
          <a:xfrm>
            <a:off x="1027675" y="876375"/>
            <a:ext cx="5796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700">
                <a:latin typeface="Oswald"/>
                <a:ea typeface="Oswald"/>
                <a:cs typeface="Oswald"/>
                <a:sym typeface="Oswald"/>
              </a:rPr>
              <a:t>Mein Versprechen</a:t>
            </a:r>
            <a:r>
              <a:rPr b="1" lang="de" sz="3700">
                <a:latin typeface="Oswald"/>
                <a:ea typeface="Oswald"/>
                <a:cs typeface="Oswald"/>
                <a:sym typeface="Oswald"/>
              </a:rPr>
              <a:t>….</a:t>
            </a:r>
            <a:endParaRPr b="1" sz="37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1"/>
          <p:cNvSpPr txBox="1"/>
          <p:nvPr>
            <p:ph idx="1" type="body"/>
          </p:nvPr>
        </p:nvSpPr>
        <p:spPr>
          <a:xfrm>
            <a:off x="264450" y="2088150"/>
            <a:ext cx="86151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Ich behaupte eher NEIN</a:t>
            </a: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2"/>
          <p:cNvSpPr txBox="1"/>
          <p:nvPr>
            <p:ph idx="1" type="body"/>
          </p:nvPr>
        </p:nvSpPr>
        <p:spPr>
          <a:xfrm>
            <a:off x="264450" y="1627650"/>
            <a:ext cx="86151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Ich möchte ganz ehrlich zu dir sein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und Dir jetzt sagen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wie der Hase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im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Online Marketing wirklich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läuft...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3"/>
          <p:cNvSpPr txBox="1"/>
          <p:nvPr>
            <p:ph idx="1" type="body"/>
          </p:nvPr>
        </p:nvSpPr>
        <p:spPr>
          <a:xfrm>
            <a:off x="460200" y="20675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Fakt ist...</a:t>
            </a: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4"/>
          <p:cNvSpPr txBox="1"/>
          <p:nvPr>
            <p:ph idx="1" type="body"/>
          </p:nvPr>
        </p:nvSpPr>
        <p:spPr>
          <a:xfrm>
            <a:off x="401225" y="151392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Dir wird nicht alles gesagt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513" y="2675025"/>
            <a:ext cx="2538979" cy="16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5"/>
          <p:cNvSpPr txBox="1"/>
          <p:nvPr>
            <p:ph idx="1" type="body"/>
          </p:nvPr>
        </p:nvSpPr>
        <p:spPr>
          <a:xfrm>
            <a:off x="610313" y="146652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Dir werden Kosten verheimlicht</a:t>
            </a:r>
            <a:r>
              <a:rPr lang="de" sz="36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050" y="2640550"/>
            <a:ext cx="2600322" cy="17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6"/>
          <p:cNvSpPr txBox="1"/>
          <p:nvPr>
            <p:ph idx="1" type="body"/>
          </p:nvPr>
        </p:nvSpPr>
        <p:spPr>
          <a:xfrm>
            <a:off x="646700" y="145782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Technik stellt sich oft als viel zu kompliziert heraus.</a:t>
            </a: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050" y="2788850"/>
            <a:ext cx="3217390" cy="214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7"/>
          <p:cNvSpPr txBox="1"/>
          <p:nvPr>
            <p:ph idx="1" type="body"/>
          </p:nvPr>
        </p:nvSpPr>
        <p:spPr>
          <a:xfrm>
            <a:off x="671375" y="14012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Umsetzung beansprucht viel mehr Zeit als dir versprochen wurde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9310" y="2414125"/>
            <a:ext cx="2445375" cy="28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8"/>
          <p:cNvSpPr txBox="1"/>
          <p:nvPr>
            <p:ph idx="1" type="body"/>
          </p:nvPr>
        </p:nvSpPr>
        <p:spPr>
          <a:xfrm>
            <a:off x="658575" y="202860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und ein ganz wichtiger Punkt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9"/>
          <p:cNvSpPr txBox="1"/>
          <p:nvPr>
            <p:ph idx="1" type="body"/>
          </p:nvPr>
        </p:nvSpPr>
        <p:spPr>
          <a:xfrm>
            <a:off x="604600" y="165512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Unterstützung durch den Verkäufer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ist gleich 0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638" y="3197525"/>
            <a:ext cx="2556733" cy="17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0"/>
          <p:cNvSpPr txBox="1"/>
          <p:nvPr>
            <p:ph idx="1" type="body"/>
          </p:nvPr>
        </p:nvSpPr>
        <p:spPr>
          <a:xfrm>
            <a:off x="559425" y="162692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Aber die allergrößte Lüge ist...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/>
            </a:br>
            <a:br>
              <a:rPr b="1" lang="de"/>
            </a:b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378" name="Google Shape;37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325" y="2538600"/>
            <a:ext cx="2519362" cy="16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/>
          <p:nvPr/>
        </p:nvSpPr>
        <p:spPr>
          <a:xfrm>
            <a:off x="350175" y="1178800"/>
            <a:ext cx="8555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Ich weiß deine Zeit ist kostbar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und ich verspreche Dir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 maximal 30 Minuten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habe ich dir alles gesagt was zu sagen ist.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1"/>
          <p:cNvSpPr txBox="1"/>
          <p:nvPr>
            <p:ph idx="1" type="body"/>
          </p:nvPr>
        </p:nvSpPr>
        <p:spPr>
          <a:xfrm>
            <a:off x="588225" y="14012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Verdienste die gezeigt werden, beziehen sich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nicht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auf das was der “Internet Marketer”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mit der Strategie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verdient hat,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2"/>
          <p:cNvSpPr txBox="1"/>
          <p:nvPr>
            <p:ph idx="1" type="body"/>
          </p:nvPr>
        </p:nvSpPr>
        <p:spPr>
          <a:xfrm>
            <a:off x="567175" y="9206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sondern mit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dem Verkauf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der Strategie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an dich.</a:t>
            </a: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3"/>
          <p:cNvSpPr txBox="1"/>
          <p:nvPr>
            <p:ph idx="1" type="body"/>
          </p:nvPr>
        </p:nvSpPr>
        <p:spPr>
          <a:xfrm>
            <a:off x="676125" y="16685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Dir wird gesagt das Du mit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E-mail Marketing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auf Knopfdruck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Geld verdienst.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4"/>
          <p:cNvSpPr txBox="1"/>
          <p:nvPr>
            <p:ph idx="1" type="body"/>
          </p:nvPr>
        </p:nvSpPr>
        <p:spPr>
          <a:xfrm>
            <a:off x="349275" y="173867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Dir wird gesagt das Du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passiv Geld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verdienst.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5"/>
          <p:cNvSpPr txBox="1"/>
          <p:nvPr>
            <p:ph idx="1" type="body"/>
          </p:nvPr>
        </p:nvSpPr>
        <p:spPr>
          <a:xfrm>
            <a:off x="639300" y="171607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Dir wird gesagt das Du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innerhalb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kurzer Zeit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erfolgreich bist.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6"/>
          <p:cNvSpPr txBox="1"/>
          <p:nvPr>
            <p:ph idx="1" type="body"/>
          </p:nvPr>
        </p:nvSpPr>
        <p:spPr>
          <a:xfrm>
            <a:off x="603625" y="14463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falschen Versprechen führen dazu, das du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immer wieder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auf die gehypten Produkte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herein fällst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und einen Kurs nach dem anderen kaufst.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7"/>
          <p:cNvSpPr txBox="1"/>
          <p:nvPr>
            <p:ph idx="1" type="body"/>
          </p:nvPr>
        </p:nvSpPr>
        <p:spPr>
          <a:xfrm>
            <a:off x="659275" y="19986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Willst du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so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weitermachen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wie bisher?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8"/>
          <p:cNvSpPr txBox="1"/>
          <p:nvPr>
            <p:ph idx="1" type="body"/>
          </p:nvPr>
        </p:nvSpPr>
        <p:spPr>
          <a:xfrm>
            <a:off x="502375" y="195210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Ich denke mal eher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Nein.</a:t>
            </a:r>
            <a:br>
              <a:rPr b="1"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9"/>
          <p:cNvSpPr txBox="1"/>
          <p:nvPr>
            <p:ph idx="1" type="body"/>
          </p:nvPr>
        </p:nvSpPr>
        <p:spPr>
          <a:xfrm>
            <a:off x="530675" y="17508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Wie aber kommst Du aus dieser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Situation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heraus?</a:t>
            </a: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0"/>
          <p:cNvSpPr txBox="1"/>
          <p:nvPr>
            <p:ph idx="1" type="body"/>
          </p:nvPr>
        </p:nvSpPr>
        <p:spPr>
          <a:xfrm>
            <a:off x="369350" y="210230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4800">
                <a:latin typeface="Oswald"/>
                <a:ea typeface="Oswald"/>
                <a:cs typeface="Oswald"/>
                <a:sym typeface="Oswald"/>
              </a:rPr>
              <a:t>Ehrlich?</a:t>
            </a: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/>
          <p:nvPr/>
        </p:nvSpPr>
        <p:spPr>
          <a:xfrm>
            <a:off x="342575" y="270525"/>
            <a:ext cx="8555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Ich möchte dir hier und heute eine einzigartige Lösung vorstellen wie Du ein wirklich gewinnbringendes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Online Business in kürzester Zeit aufbaust.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1"/>
          <p:cNvSpPr txBox="1"/>
          <p:nvPr>
            <p:ph idx="1" type="body"/>
          </p:nvPr>
        </p:nvSpPr>
        <p:spPr>
          <a:xfrm>
            <a:off x="664625" y="177090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Allein wirst Du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womöglich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noch die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nächsten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 Jahre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so weiter machen.</a:t>
            </a: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/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92"/>
          <p:cNvSpPr txBox="1"/>
          <p:nvPr>
            <p:ph idx="1" type="body"/>
          </p:nvPr>
        </p:nvSpPr>
        <p:spPr>
          <a:xfrm>
            <a:off x="670600" y="174000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Denn 90 % verdienen kein Geld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mit der Strategie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die Ihnen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gezeigt werden.</a:t>
            </a: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3"/>
          <p:cNvSpPr txBox="1"/>
          <p:nvPr>
            <p:ph idx="1" type="body"/>
          </p:nvPr>
        </p:nvSpPr>
        <p:spPr>
          <a:xfrm>
            <a:off x="524750" y="200432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Der Kurs kann noch so gut sein, aber..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4"/>
          <p:cNvSpPr txBox="1"/>
          <p:nvPr>
            <p:ph idx="1" type="body"/>
          </p:nvPr>
        </p:nvSpPr>
        <p:spPr>
          <a:xfrm>
            <a:off x="699525" y="172260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Meisten arbeiten ihn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nicht einmal komplett durch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und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springen zum Nächsten.</a:t>
            </a: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5"/>
          <p:cNvSpPr txBox="1"/>
          <p:nvPr>
            <p:ph idx="1" type="body"/>
          </p:nvPr>
        </p:nvSpPr>
        <p:spPr>
          <a:xfrm>
            <a:off x="647200" y="19807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Und das ist völlig normal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6"/>
          <p:cNvSpPr txBox="1"/>
          <p:nvPr>
            <p:ph idx="1" type="body"/>
          </p:nvPr>
        </p:nvSpPr>
        <p:spPr>
          <a:xfrm>
            <a:off x="647200" y="19807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Ein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entscheidender Punkt dabei..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7"/>
          <p:cNvSpPr txBox="1"/>
          <p:nvPr>
            <p:ph idx="1" type="body"/>
          </p:nvPr>
        </p:nvSpPr>
        <p:spPr>
          <a:xfrm>
            <a:off x="659250" y="199882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Die Einstellung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zum Online Business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stimmt nicht bzw.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ist nicht gefestigt.</a:t>
            </a:r>
            <a:br>
              <a:rPr lang="de">
                <a:solidFill>
                  <a:srgbClr val="C00000"/>
                </a:solidFill>
              </a:rPr>
            </a:br>
            <a:endParaRPr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8"/>
          <p:cNvSpPr txBox="1"/>
          <p:nvPr>
            <p:ph idx="1" type="body"/>
          </p:nvPr>
        </p:nvSpPr>
        <p:spPr>
          <a:xfrm>
            <a:off x="705875" y="195210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Aber es gibt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Hoffnung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für dich.</a:t>
            </a: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9"/>
          <p:cNvSpPr txBox="1"/>
          <p:nvPr>
            <p:ph idx="1" type="body"/>
          </p:nvPr>
        </p:nvSpPr>
        <p:spPr>
          <a:xfrm>
            <a:off x="521950" y="195210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Ich frage Dich</a:t>
            </a:r>
            <a:br>
              <a:rPr b="1" lang="de" sz="3600"/>
            </a:br>
            <a:endParaRPr b="1"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0"/>
          <p:cNvSpPr txBox="1"/>
          <p:nvPr>
            <p:ph idx="1" type="body"/>
          </p:nvPr>
        </p:nvSpPr>
        <p:spPr>
          <a:xfrm>
            <a:off x="588175" y="19991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Was wäre wenn...</a:t>
            </a:r>
            <a:br>
              <a:rPr b="1" lang="de" sz="3600"/>
            </a:br>
            <a:endParaRPr b="1"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/>
          <p:nvPr/>
        </p:nvSpPr>
        <p:spPr>
          <a:xfrm>
            <a:off x="342575" y="270525"/>
            <a:ext cx="8555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.. und wenn Du magst spätestens in 7 Tagen 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die ersten Einnahmen damit machst.</a:t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1"/>
          <p:cNvSpPr txBox="1"/>
          <p:nvPr>
            <p:ph idx="1" type="body"/>
          </p:nvPr>
        </p:nvSpPr>
        <p:spPr>
          <a:xfrm>
            <a:off x="748200" y="172907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nicht mehr von einem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gehypten Produkt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zum nächsten eilst.</a:t>
            </a:r>
            <a:br>
              <a:rPr b="1" lang="de" sz="3600"/>
            </a:br>
            <a:endParaRPr b="1"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02"/>
          <p:cNvSpPr txBox="1"/>
          <p:nvPr>
            <p:ph idx="1" type="body"/>
          </p:nvPr>
        </p:nvSpPr>
        <p:spPr>
          <a:xfrm>
            <a:off x="617800" y="201457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Was wäre wenn...</a:t>
            </a: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3"/>
          <p:cNvSpPr txBox="1"/>
          <p:nvPr>
            <p:ph idx="1" type="body"/>
          </p:nvPr>
        </p:nvSpPr>
        <p:spPr>
          <a:xfrm>
            <a:off x="653250" y="195210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alle Unterstützung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bekommst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du brauchst.</a:t>
            </a: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04"/>
          <p:cNvSpPr txBox="1"/>
          <p:nvPr>
            <p:ph idx="1" type="body"/>
          </p:nvPr>
        </p:nvSpPr>
        <p:spPr>
          <a:xfrm>
            <a:off x="647225" y="2002875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Was wäre wenn...</a:t>
            </a: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05"/>
          <p:cNvSpPr txBox="1"/>
          <p:nvPr>
            <p:ph idx="1" type="body"/>
          </p:nvPr>
        </p:nvSpPr>
        <p:spPr>
          <a:xfrm>
            <a:off x="561175" y="18430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endlich ein Projekt von Anfang bis Ende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durchziehen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würdest</a:t>
            </a:r>
            <a:endParaRPr b="1"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06"/>
          <p:cNvSpPr txBox="1"/>
          <p:nvPr>
            <p:ph idx="1" type="body"/>
          </p:nvPr>
        </p:nvSpPr>
        <p:spPr>
          <a:xfrm>
            <a:off x="617425" y="195210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Was wäre wenn...</a:t>
            </a:r>
            <a:br>
              <a:rPr lang="de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07"/>
          <p:cNvSpPr txBox="1"/>
          <p:nvPr>
            <p:ph idx="1" type="body"/>
          </p:nvPr>
        </p:nvSpPr>
        <p:spPr>
          <a:xfrm>
            <a:off x="633775" y="1751850"/>
            <a:ext cx="82236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s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einen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 Experten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geben würde,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die Dir genau das versprechen würde,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und..</a:t>
            </a:r>
            <a:endParaRPr b="1"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08"/>
          <p:cNvSpPr/>
          <p:nvPr/>
        </p:nvSpPr>
        <p:spPr>
          <a:xfrm>
            <a:off x="991669" y="1726536"/>
            <a:ext cx="7245000" cy="23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es sogar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garantieren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könnte, dass es für dich in Zukunft anders läuft.</a:t>
            </a:r>
            <a:br>
              <a:rPr b="0" i="0" lang="de" sz="3800" u="none" cap="none" strike="noStrike">
                <a:solidFill>
                  <a:srgbClr val="5E5E5E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0" i="0" lang="de" sz="3800" u="none" cap="none" strike="noStrike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5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09"/>
          <p:cNvSpPr/>
          <p:nvPr/>
        </p:nvSpPr>
        <p:spPr>
          <a:xfrm>
            <a:off x="949494" y="1569436"/>
            <a:ext cx="7245000" cy="23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Wäre das eine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große Hilfe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für Dich?</a:t>
            </a:r>
            <a:br>
              <a:rPr b="0" i="0" lang="de" sz="3800" u="none" cap="none" strike="noStrike">
                <a:solidFill>
                  <a:srgbClr val="5E5E5E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0" i="0" lang="de" sz="3800" u="none" cap="none" strike="noStrike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5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10"/>
          <p:cNvSpPr/>
          <p:nvPr/>
        </p:nvSpPr>
        <p:spPr>
          <a:xfrm>
            <a:off x="685351" y="1392450"/>
            <a:ext cx="7873200" cy="23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B</a:t>
            </a:r>
            <a:r>
              <a:rPr b="1" i="0" lang="de" sz="3600" u="none" cap="none" strike="noStrike">
                <a:latin typeface="Oswald"/>
                <a:ea typeface="Oswald"/>
                <a:cs typeface="Oswald"/>
                <a:sym typeface="Oswald"/>
              </a:rPr>
              <a:t>evor ich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dir</a:t>
            </a:r>
            <a:r>
              <a:rPr b="1" i="0" lang="de" sz="3600" u="none" cap="none" strike="noStrike">
                <a:latin typeface="Oswald"/>
                <a:ea typeface="Oswald"/>
                <a:cs typeface="Oswald"/>
                <a:sym typeface="Oswald"/>
              </a:rPr>
              <a:t> jetzt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mehr darüber erzähle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,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i="0" lang="de" sz="3600" u="none" cap="none" strike="noStrike">
                <a:latin typeface="Oswald"/>
                <a:ea typeface="Oswald"/>
                <a:cs typeface="Oswald"/>
                <a:sym typeface="Oswald"/>
              </a:rPr>
              <a:t>ein paar </a:t>
            </a: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kurze Worte zu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der</a:t>
            </a:r>
            <a:r>
              <a:rPr b="1" i="0" lang="de" sz="3600" u="none" cap="none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 Person</a:t>
            </a:r>
            <a:r>
              <a:rPr b="1" i="0" lang="de" sz="3600" u="none" cap="none" strike="noStrik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b="1" i="0" lang="de" sz="3600" u="none" cap="none" strike="noStrike">
                <a:latin typeface="Oswald"/>
                <a:ea typeface="Oswald"/>
                <a:cs typeface="Oswald"/>
                <a:sym typeface="Oswald"/>
              </a:rPr>
            </a:br>
            <a:r>
              <a:rPr b="1" i="0" lang="de" sz="3600" u="none" cap="none" strike="noStrike">
                <a:latin typeface="Oswald"/>
                <a:ea typeface="Oswald"/>
                <a:cs typeface="Oswald"/>
                <a:sym typeface="Oswald"/>
              </a:rPr>
              <a:t>die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dir ganz sicher helfen wird.</a:t>
            </a:r>
            <a:r>
              <a:rPr b="0" i="0" lang="de" sz="3800" u="none" cap="none" strike="noStrike">
                <a:solidFill>
                  <a:srgbClr val="5E5E5E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/>
          <p:nvPr/>
        </p:nvSpPr>
        <p:spPr>
          <a:xfrm>
            <a:off x="118350" y="372125"/>
            <a:ext cx="8907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Eins noch...</a:t>
            </a:r>
            <a:br>
              <a:rPr b="1" lang="de" sz="3000">
                <a:solidFill>
                  <a:srgbClr val="70BF4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24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2" name="Google Shape;162;p39"/>
          <p:cNvSpPr txBox="1"/>
          <p:nvPr/>
        </p:nvSpPr>
        <p:spPr>
          <a:xfrm>
            <a:off x="314100" y="1845050"/>
            <a:ext cx="851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Wenn Du bist zum Ende dabei bleibst,</a:t>
            </a:r>
            <a:br>
              <a:rPr b="1" lang="de" sz="30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wartet noch eine Überraschung </a:t>
            </a:r>
            <a:br>
              <a:rPr b="1" lang="de" sz="30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im Wert </a:t>
            </a:r>
            <a:r>
              <a:rPr b="1" lang="de" sz="30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  <a:t>von 799€ </a:t>
            </a:r>
            <a:r>
              <a:rPr b="1" lang="de" sz="3000">
                <a:latin typeface="Oswald"/>
                <a:ea typeface="Oswald"/>
                <a:cs typeface="Oswald"/>
                <a:sym typeface="Oswald"/>
              </a:rPr>
              <a:t>auf Dich</a:t>
            </a:r>
            <a:br>
              <a:rPr b="1" lang="de" sz="3000"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Ok? Dann lass uns starten….</a:t>
            </a:r>
            <a:br>
              <a:rPr b="1" lang="de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3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solidFill>
                  <a:srgbClr val="303233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b="1" lang="de" sz="2400">
                <a:solidFill>
                  <a:srgbClr val="C82506"/>
                </a:solidFill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  <p:pic>
        <p:nvPicPr>
          <p:cNvPr id="163" name="Google Shape;1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800" y="1102825"/>
            <a:ext cx="818025" cy="8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1"/>
          <p:cNvSpPr/>
          <p:nvPr/>
        </p:nvSpPr>
        <p:spPr>
          <a:xfrm>
            <a:off x="526150" y="1045025"/>
            <a:ext cx="7361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  <p:sp>
        <p:nvSpPr>
          <p:cNvPr id="534" name="Google Shape;534;p111"/>
          <p:cNvSpPr txBox="1"/>
          <p:nvPr/>
        </p:nvSpPr>
        <p:spPr>
          <a:xfrm>
            <a:off x="337275" y="293375"/>
            <a:ext cx="8624700" cy="49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Henry Landmann </a:t>
            </a:r>
            <a:b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			- </a:t>
            </a:r>
            <a: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54 Jahre -</a:t>
            </a:r>
            <a:br>
              <a:rPr b="1" lang="de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b="1"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über 18 Jahre Online Erfahrung.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Entwickler von zahlreichen Onlinekursen im Bereich Infobusiness</a:t>
            </a:r>
            <a:b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 durchschnittlichen Gewinnen von über 100.000 € pro Kurs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Hosting - Anbieter für Onlineshops und diverse Web-Lösungen.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de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Meine Leidenschaft liegt in der Entwicklung von Video Kursen und fertigen Webprojekten für meine Kunden.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70BF4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</a:pPr>
            <a:br>
              <a:rPr b="1" lang="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de" sz="2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endParaRPr/>
          </a:p>
        </p:txBody>
      </p:sp>
      <p:pic>
        <p:nvPicPr>
          <p:cNvPr descr="henry.jpg" id="535" name="Google Shape;535;p111"/>
          <p:cNvPicPr preferRelativeResize="0"/>
          <p:nvPr/>
        </p:nvPicPr>
        <p:blipFill rotWithShape="1">
          <a:blip r:embed="rId3">
            <a:alphaModFix/>
          </a:blip>
          <a:srcRect b="1238" l="0" r="0" t="1238"/>
          <a:stretch/>
        </p:blipFill>
        <p:spPr>
          <a:xfrm>
            <a:off x="642225" y="215275"/>
            <a:ext cx="949075" cy="9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12"/>
          <p:cNvSpPr txBox="1"/>
          <p:nvPr>
            <p:ph idx="1" type="body"/>
          </p:nvPr>
        </p:nvSpPr>
        <p:spPr>
          <a:xfrm>
            <a:off x="668550" y="1669475"/>
            <a:ext cx="76503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Wie sieht der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normale Weg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für jemanden aus der beginnt ein Online Business zu starten? 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3"/>
          <p:cNvSpPr txBox="1"/>
          <p:nvPr>
            <p:ph idx="1" type="body"/>
          </p:nvPr>
        </p:nvSpPr>
        <p:spPr>
          <a:xfrm>
            <a:off x="746850" y="1750850"/>
            <a:ext cx="76503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Man beginnt oft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mit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Affiliate Marketing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14"/>
          <p:cNvSpPr txBox="1"/>
          <p:nvPr>
            <p:ph idx="1" type="body"/>
          </p:nvPr>
        </p:nvSpPr>
        <p:spPr>
          <a:xfrm>
            <a:off x="314500" y="812350"/>
            <a:ext cx="83214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Meistens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müht man sich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jedoch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als Affiliate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ab. </a:t>
            </a:r>
            <a:endParaRPr b="1" sz="360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Und versucht die Produkte der Vendoren zu verkaufen und macht diese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damit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noch reicher.</a:t>
            </a:r>
            <a:endParaRPr b="1" sz="360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5"/>
          <p:cNvSpPr txBox="1"/>
          <p:nvPr>
            <p:ph idx="1" type="body"/>
          </p:nvPr>
        </p:nvSpPr>
        <p:spPr>
          <a:xfrm>
            <a:off x="687875" y="1414050"/>
            <a:ext cx="76503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Wenn Du Glück hast bekommst du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50% an Provision.</a:t>
            </a:r>
            <a:b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dein Vendor bekommt aber auch 50%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ohne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etwas dafür zu tun.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16"/>
          <p:cNvSpPr txBox="1"/>
          <p:nvPr>
            <p:ph idx="1" type="body"/>
          </p:nvPr>
        </p:nvSpPr>
        <p:spPr>
          <a:xfrm>
            <a:off x="675350" y="1789950"/>
            <a:ext cx="76503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Aber viel wichtiger für den Vendor ist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der Kontakt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dem du ihm durch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deine Werbung bringst.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17"/>
          <p:cNvSpPr txBox="1"/>
          <p:nvPr>
            <p:ph idx="1" type="body"/>
          </p:nvPr>
        </p:nvSpPr>
        <p:spPr>
          <a:xfrm>
            <a:off x="716825" y="1718600"/>
            <a:ext cx="76503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Jeder Kontakt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(E-Mail-Adresse) die du dem Vendor zu spielst bringt für ihn im Durschnitt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1€ pro Monat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ein.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18"/>
          <p:cNvSpPr txBox="1"/>
          <p:nvPr>
            <p:ph idx="1" type="body"/>
          </p:nvPr>
        </p:nvSpPr>
        <p:spPr>
          <a:xfrm>
            <a:off x="705275" y="1474375"/>
            <a:ext cx="76503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Und die Vendoren sammeln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viele E-Mail Adressen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durch Ihre Affiliates ein.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19"/>
          <p:cNvSpPr txBox="1"/>
          <p:nvPr>
            <p:ph idx="1" type="body"/>
          </p:nvPr>
        </p:nvSpPr>
        <p:spPr>
          <a:xfrm>
            <a:off x="705300" y="1664075"/>
            <a:ext cx="76503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 kommen schnell mal ein paar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1000 Kontakte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nur durch die Hilfe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ihrer Affiliates zusammen.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20"/>
          <p:cNvSpPr txBox="1"/>
          <p:nvPr>
            <p:ph idx="1" type="body"/>
          </p:nvPr>
        </p:nvSpPr>
        <p:spPr>
          <a:xfrm>
            <a:off x="746850" y="1475600"/>
            <a:ext cx="7650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Der Vendor hat so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die Macht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seine gesammelten Kontakte immer und immer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mit seinen Angeboten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zu befeuern. </a:t>
            </a:r>
            <a:br>
              <a:rPr lang="de" sz="3600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>
            <p:ph type="ctrTitle"/>
          </p:nvPr>
        </p:nvSpPr>
        <p:spPr>
          <a:xfrm>
            <a:off x="495500" y="2009200"/>
            <a:ext cx="8346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Erfahre jetzt die ganze Wahrheit</a:t>
            </a:r>
            <a:r>
              <a:rPr lang="de" sz="360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br>
              <a:rPr lang="de" sz="3000">
                <a:latin typeface="Oswald"/>
                <a:ea typeface="Oswald"/>
                <a:cs typeface="Oswald"/>
                <a:sym typeface="Oswald"/>
              </a:rPr>
            </a:b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21"/>
          <p:cNvSpPr txBox="1"/>
          <p:nvPr>
            <p:ph idx="1" type="body"/>
          </p:nvPr>
        </p:nvSpPr>
        <p:spPr>
          <a:xfrm>
            <a:off x="669100" y="1403700"/>
            <a:ext cx="76503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Und wie schon gesagt, wird er dadurch immer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reicher.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22"/>
          <p:cNvSpPr txBox="1"/>
          <p:nvPr>
            <p:ph idx="1" type="body"/>
          </p:nvPr>
        </p:nvSpPr>
        <p:spPr>
          <a:xfrm>
            <a:off x="1028075" y="209475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Ich will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das aber für Dich ändern...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23"/>
          <p:cNvSpPr txBox="1"/>
          <p:nvPr>
            <p:ph idx="1" type="body"/>
          </p:nvPr>
        </p:nvSpPr>
        <p:spPr>
          <a:xfrm>
            <a:off x="843125" y="183475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Denn ich will das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DU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in Zukunft 100% an Provisionen bekommst.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24"/>
          <p:cNvSpPr txBox="1"/>
          <p:nvPr>
            <p:ph idx="1" type="body"/>
          </p:nvPr>
        </p:nvSpPr>
        <p:spPr>
          <a:xfrm>
            <a:off x="866550" y="139730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Ich zeige Dir einen einfachen Weg wie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DU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eigene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Infoprodukte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verkaufst…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ohne 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dass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du diese selbst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erstellen musst?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25"/>
          <p:cNvSpPr txBox="1"/>
          <p:nvPr>
            <p:ph idx="1" type="body"/>
          </p:nvPr>
        </p:nvSpPr>
        <p:spPr>
          <a:xfrm>
            <a:off x="866550" y="1728275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Denn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nur hier liegt die Macht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für ein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erfolgreiches und gewinnbringendes Online Business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26"/>
          <p:cNvSpPr txBox="1"/>
          <p:nvPr>
            <p:ph idx="1" type="body"/>
          </p:nvPr>
        </p:nvSpPr>
        <p:spPr>
          <a:xfrm>
            <a:off x="938675" y="199370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Stell dir bitte nun folgendes vor...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27"/>
          <p:cNvSpPr txBox="1"/>
          <p:nvPr>
            <p:ph idx="1" type="body"/>
          </p:nvPr>
        </p:nvSpPr>
        <p:spPr>
          <a:xfrm>
            <a:off x="1011425" y="145440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bekommst die Möglichkeit mit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mit mir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und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über 18 Jahren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Online Marketing Erfahrung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zusammen zu arbeiten.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28"/>
          <p:cNvSpPr txBox="1"/>
          <p:nvPr>
            <p:ph idx="1" type="body"/>
          </p:nvPr>
        </p:nvSpPr>
        <p:spPr>
          <a:xfrm>
            <a:off x="951025" y="1746775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Ich würde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dich begleiten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auf dem Weg zu deinem erfolgreichen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Online Business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29"/>
          <p:cNvSpPr txBox="1"/>
          <p:nvPr>
            <p:ph idx="1" type="body"/>
          </p:nvPr>
        </p:nvSpPr>
        <p:spPr>
          <a:xfrm>
            <a:off x="961775" y="1728275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Du bekommst mein gesamtes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Know How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und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Insider Wissen.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30"/>
          <p:cNvSpPr txBox="1"/>
          <p:nvPr>
            <p:ph idx="1" type="body"/>
          </p:nvPr>
        </p:nvSpPr>
        <p:spPr>
          <a:xfrm>
            <a:off x="937125" y="1717100"/>
            <a:ext cx="74109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Und das nicht mit einem 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X </a:t>
            </a:r>
            <a:r>
              <a:rPr b="1" lang="de" sz="36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beliebigen</a:t>
            </a: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 Videokurs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b="1" lang="de" sz="3600">
                <a:latin typeface="Oswald"/>
                <a:ea typeface="Oswald"/>
                <a:cs typeface="Oswald"/>
                <a:sym typeface="Oswald"/>
              </a:rPr>
              <a:t>sondern...</a:t>
            </a:r>
            <a:br>
              <a:rPr b="1" lang="de" sz="3600">
                <a:latin typeface="Oswald"/>
                <a:ea typeface="Oswald"/>
                <a:cs typeface="Oswald"/>
                <a:sym typeface="Oswald"/>
              </a:rPr>
            </a:br>
            <a:r>
              <a:rPr lang="de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de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